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2" r:id="rId3"/>
  </p:sldMasterIdLst>
  <p:notesMasterIdLst>
    <p:notesMasterId r:id="rId10"/>
  </p:notesMasterIdLst>
  <p:sldIdLst>
    <p:sldId id="4461" r:id="rId4"/>
    <p:sldId id="2147475155" r:id="rId5"/>
    <p:sldId id="2147475476" r:id="rId6"/>
    <p:sldId id="2147475482" r:id="rId7"/>
    <p:sldId id="2147475602" r:id="rId8"/>
    <p:sldId id="2147475601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763F99-2701-4A04-B0D0-47AB18B956CF}" v="14" dt="2024-09-06T01:22:40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44" y="-7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PEZ, PABLO" userId="fd6c067a-d7b0-40db-9cf4-6c5b8778641b" providerId="ADAL" clId="{DA763F99-2701-4A04-B0D0-47AB18B956CF}"/>
    <pc:docChg chg="undo custSel modSld modMainMaster">
      <pc:chgData name="LOPEZ, PABLO" userId="fd6c067a-d7b0-40db-9cf4-6c5b8778641b" providerId="ADAL" clId="{DA763F99-2701-4A04-B0D0-47AB18B956CF}" dt="2024-09-06T01:22:52.711" v="174" actId="1076"/>
      <pc:docMkLst>
        <pc:docMk/>
      </pc:docMkLst>
      <pc:sldChg chg="addSp modSp mod">
        <pc:chgData name="LOPEZ, PABLO" userId="fd6c067a-d7b0-40db-9cf4-6c5b8778641b" providerId="ADAL" clId="{DA763F99-2701-4A04-B0D0-47AB18B956CF}" dt="2024-09-06T01:22:52.711" v="174" actId="1076"/>
        <pc:sldMkLst>
          <pc:docMk/>
          <pc:sldMk cId="3996786466" sldId="4461"/>
        </pc:sldMkLst>
        <pc:spChg chg="mod">
          <ac:chgData name="LOPEZ, PABLO" userId="fd6c067a-d7b0-40db-9cf4-6c5b8778641b" providerId="ADAL" clId="{DA763F99-2701-4A04-B0D0-47AB18B956CF}" dt="2024-09-06T00:45:05.354" v="1" actId="1076"/>
          <ac:spMkLst>
            <pc:docMk/>
            <pc:sldMk cId="3996786466" sldId="4461"/>
            <ac:spMk id="8" creationId="{0A5A2FA6-5312-5487-B9BF-D3847A65F2E2}"/>
          </ac:spMkLst>
        </pc:spChg>
        <pc:picChg chg="add mod">
          <ac:chgData name="LOPEZ, PABLO" userId="fd6c067a-d7b0-40db-9cf4-6c5b8778641b" providerId="ADAL" clId="{DA763F99-2701-4A04-B0D0-47AB18B956CF}" dt="2024-09-06T01:22:52.711" v="174" actId="1076"/>
          <ac:picMkLst>
            <pc:docMk/>
            <pc:sldMk cId="3996786466" sldId="4461"/>
            <ac:picMk id="14" creationId="{9E6A7A4F-5931-12A7-5776-615748D1DEF1}"/>
          </ac:picMkLst>
        </pc:picChg>
      </pc:sldChg>
      <pc:sldChg chg="addSp delSp modSp mod">
        <pc:chgData name="LOPEZ, PABLO" userId="fd6c067a-d7b0-40db-9cf4-6c5b8778641b" providerId="ADAL" clId="{DA763F99-2701-4A04-B0D0-47AB18B956CF}" dt="2024-09-06T01:22:30.110" v="171" actId="14100"/>
        <pc:sldMkLst>
          <pc:docMk/>
          <pc:sldMk cId="0" sldId="2147475601"/>
        </pc:sldMkLst>
        <pc:picChg chg="add del mod">
          <ac:chgData name="LOPEZ, PABLO" userId="fd6c067a-d7b0-40db-9cf4-6c5b8778641b" providerId="ADAL" clId="{DA763F99-2701-4A04-B0D0-47AB18B956CF}" dt="2024-09-06T00:54:08.274" v="61" actId="478"/>
          <ac:picMkLst>
            <pc:docMk/>
            <pc:sldMk cId="0" sldId="2147475601"/>
            <ac:picMk id="4" creationId="{742DAA33-44A9-E5F0-3E1C-985E5FFA6BC5}"/>
          </ac:picMkLst>
        </pc:picChg>
        <pc:picChg chg="add mod">
          <ac:chgData name="LOPEZ, PABLO" userId="fd6c067a-d7b0-40db-9cf4-6c5b8778641b" providerId="ADAL" clId="{DA763F99-2701-4A04-B0D0-47AB18B956CF}" dt="2024-09-06T01:20:17.094" v="158" actId="931"/>
          <ac:picMkLst>
            <pc:docMk/>
            <pc:sldMk cId="0" sldId="2147475601"/>
            <ac:picMk id="6" creationId="{903D4246-7A16-C072-3153-C506B0B3EC8C}"/>
          </ac:picMkLst>
        </pc:picChg>
        <pc:picChg chg="add mod">
          <ac:chgData name="LOPEZ, PABLO" userId="fd6c067a-d7b0-40db-9cf4-6c5b8778641b" providerId="ADAL" clId="{DA763F99-2701-4A04-B0D0-47AB18B956CF}" dt="2024-09-06T01:22:30.110" v="171" actId="14100"/>
          <ac:picMkLst>
            <pc:docMk/>
            <pc:sldMk cId="0" sldId="2147475601"/>
            <ac:picMk id="8" creationId="{796BDEAC-0FE4-8860-1BE4-5A8C4E35B47B}"/>
          </ac:picMkLst>
        </pc:picChg>
      </pc:sldChg>
      <pc:sldMasterChg chg="modSldLayout">
        <pc:chgData name="LOPEZ, PABLO" userId="fd6c067a-d7b0-40db-9cf4-6c5b8778641b" providerId="ADAL" clId="{DA763F99-2701-4A04-B0D0-47AB18B956CF}" dt="2024-09-06T01:13:42.936" v="144" actId="1076"/>
        <pc:sldMasterMkLst>
          <pc:docMk/>
          <pc:sldMasterMk cId="2037149450" sldId="2147483660"/>
        </pc:sldMasterMkLst>
        <pc:sldLayoutChg chg="modSp mod">
          <pc:chgData name="LOPEZ, PABLO" userId="fd6c067a-d7b0-40db-9cf4-6c5b8778641b" providerId="ADAL" clId="{DA763F99-2701-4A04-B0D0-47AB18B956CF}" dt="2024-09-06T01:13:42.936" v="144" actId="1076"/>
          <pc:sldLayoutMkLst>
            <pc:docMk/>
            <pc:sldMasterMk cId="2037149450" sldId="2147483660"/>
            <pc:sldLayoutMk cId="1338505234" sldId="2147483672"/>
          </pc:sldLayoutMkLst>
          <pc:picChg chg="mod">
            <ac:chgData name="LOPEZ, PABLO" userId="fd6c067a-d7b0-40db-9cf4-6c5b8778641b" providerId="ADAL" clId="{DA763F99-2701-4A04-B0D0-47AB18B956CF}" dt="2024-09-06T01:13:42.936" v="144" actId="1076"/>
            <ac:picMkLst>
              <pc:docMk/>
              <pc:sldMasterMk cId="2037149450" sldId="2147483660"/>
              <pc:sldLayoutMk cId="1338505234" sldId="2147483672"/>
              <ac:picMk id="4" creationId="{A9DDAB5F-8AA4-4279-B7A0-CEDB0B560209}"/>
            </ac:picMkLst>
          </pc:picChg>
        </pc:sldLayoutChg>
      </pc:sldMasterChg>
      <pc:sldMasterChg chg="modSldLayout">
        <pc:chgData name="LOPEZ, PABLO" userId="fd6c067a-d7b0-40db-9cf4-6c5b8778641b" providerId="ADAL" clId="{DA763F99-2701-4A04-B0D0-47AB18B956CF}" dt="2024-09-06T01:22:10.620" v="167" actId="478"/>
        <pc:sldMasterMkLst>
          <pc:docMk/>
          <pc:sldMasterMk cId="1862301451" sldId="2147483692"/>
        </pc:sldMasterMkLst>
        <pc:sldLayoutChg chg="addSp delSp modSp mod">
          <pc:chgData name="LOPEZ, PABLO" userId="fd6c067a-d7b0-40db-9cf4-6c5b8778641b" providerId="ADAL" clId="{DA763F99-2701-4A04-B0D0-47AB18B956CF}" dt="2024-09-06T01:21:44.080" v="161" actId="478"/>
          <pc:sldLayoutMkLst>
            <pc:docMk/>
            <pc:sldMasterMk cId="1862301451" sldId="2147483692"/>
            <pc:sldLayoutMk cId="2693676197" sldId="2147483704"/>
          </pc:sldLayoutMkLst>
          <pc:spChg chg="add del">
            <ac:chgData name="LOPEZ, PABLO" userId="fd6c067a-d7b0-40db-9cf4-6c5b8778641b" providerId="ADAL" clId="{DA763F99-2701-4A04-B0D0-47AB18B956CF}" dt="2024-09-06T01:07:03.955" v="136" actId="22"/>
            <ac:spMkLst>
              <pc:docMk/>
              <pc:sldMasterMk cId="1862301451" sldId="2147483692"/>
              <pc:sldLayoutMk cId="2693676197" sldId="2147483704"/>
              <ac:spMk id="3" creationId="{E91C8B0E-035A-A680-11D7-EC73AF88032D}"/>
            </ac:spMkLst>
          </pc:spChg>
          <pc:spChg chg="add del">
            <ac:chgData name="LOPEZ, PABLO" userId="fd6c067a-d7b0-40db-9cf4-6c5b8778641b" providerId="ADAL" clId="{DA763F99-2701-4A04-B0D0-47AB18B956CF}" dt="2024-09-06T01:11:44.294" v="138" actId="22"/>
            <ac:spMkLst>
              <pc:docMk/>
              <pc:sldMasterMk cId="1862301451" sldId="2147483692"/>
              <pc:sldLayoutMk cId="2693676197" sldId="2147483704"/>
              <ac:spMk id="5" creationId="{3CC1CB03-DC8F-9764-3399-F824E686B10C}"/>
            </ac:spMkLst>
          </pc:spChg>
          <pc:spChg chg="add del">
            <ac:chgData name="LOPEZ, PABLO" userId="fd6c067a-d7b0-40db-9cf4-6c5b8778641b" providerId="ADAL" clId="{DA763F99-2701-4A04-B0D0-47AB18B956CF}" dt="2024-09-06T01:13:14.545" v="142" actId="478"/>
            <ac:spMkLst>
              <pc:docMk/>
              <pc:sldMasterMk cId="1862301451" sldId="2147483692"/>
              <pc:sldLayoutMk cId="2693676197" sldId="2147483704"/>
              <ac:spMk id="7" creationId="{4540A5C1-3A7D-53A1-ED75-5E6B058885B5}"/>
            </ac:spMkLst>
          </pc:spChg>
          <pc:picChg chg="del mod">
            <ac:chgData name="LOPEZ, PABLO" userId="fd6c067a-d7b0-40db-9cf4-6c5b8778641b" providerId="ADAL" clId="{DA763F99-2701-4A04-B0D0-47AB18B956CF}" dt="2024-09-06T01:21:44.080" v="161" actId="478"/>
            <ac:picMkLst>
              <pc:docMk/>
              <pc:sldMasterMk cId="1862301451" sldId="2147483692"/>
              <pc:sldLayoutMk cId="2693676197" sldId="2147483704"/>
              <ac:picMk id="36" creationId="{00000000-0000-0000-0000-000000000000}"/>
            </ac:picMkLst>
          </pc:picChg>
        </pc:sldLayoutChg>
        <pc:sldLayoutChg chg="addSp delSp modSp mod">
          <pc:chgData name="LOPEZ, PABLO" userId="fd6c067a-d7b0-40db-9cf4-6c5b8778641b" providerId="ADAL" clId="{DA763F99-2701-4A04-B0D0-47AB18B956CF}" dt="2024-09-06T01:22:10.620" v="167" actId="478"/>
          <pc:sldLayoutMkLst>
            <pc:docMk/>
            <pc:sldMasterMk cId="1862301451" sldId="2147483692"/>
            <pc:sldLayoutMk cId="4170981286" sldId="2147483705"/>
          </pc:sldLayoutMkLst>
          <pc:picChg chg="add del mod">
            <ac:chgData name="LOPEZ, PABLO" userId="fd6c067a-d7b0-40db-9cf4-6c5b8778641b" providerId="ADAL" clId="{DA763F99-2701-4A04-B0D0-47AB18B956CF}" dt="2024-09-06T01:22:10.620" v="167" actId="478"/>
            <ac:picMkLst>
              <pc:docMk/>
              <pc:sldMasterMk cId="1862301451" sldId="2147483692"/>
              <pc:sldLayoutMk cId="4170981286" sldId="2147483705"/>
              <ac:picMk id="3" creationId="{A16BDE21-B433-CDB4-D23F-80BEFD0BFF43}"/>
            </ac:picMkLst>
          </pc:picChg>
          <pc:picChg chg="del">
            <ac:chgData name="LOPEZ, PABLO" userId="fd6c067a-d7b0-40db-9cf4-6c5b8778641b" providerId="ADAL" clId="{DA763F99-2701-4A04-B0D0-47AB18B956CF}" dt="2024-09-06T01:21:56.842" v="162" actId="478"/>
            <ac:picMkLst>
              <pc:docMk/>
              <pc:sldMasterMk cId="1862301451" sldId="2147483692"/>
              <pc:sldLayoutMk cId="4170981286" sldId="2147483705"/>
              <ac:picMk id="17" creationId="{00000000-0000-0000-0000-000000000000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teaga\OneDrive%20-%20CAF\Escritorio\AMPARO\NOTAS%20T&#201;CNICAS\Figuras%204.1%20a%204.17_editad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07106248096498E-2"/>
          <c:y val="4.2874553108742698E-2"/>
          <c:w val="0.95654022890886736"/>
          <c:h val="0.914250893782514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AC05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841900315589856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5D-412F-8F41-BC8D41A33AC5}"/>
                </c:ext>
              </c:extLst>
            </c:dLbl>
            <c:dLbl>
              <c:idx val="1"/>
              <c:layout>
                <c:manualLayout>
                  <c:x val="0"/>
                  <c:y val="0.608039116814896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5D-412F-8F41-BC8D41A33AC5}"/>
                </c:ext>
              </c:extLst>
            </c:dLbl>
            <c:dLbl>
              <c:idx val="2"/>
              <c:layout>
                <c:manualLayout>
                  <c:x val="1.9417472759349782E-3"/>
                  <c:y val="0.576857623644901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5D-412F-8F41-BC8D41A33AC5}"/>
                </c:ext>
              </c:extLst>
            </c:dLbl>
            <c:dLbl>
              <c:idx val="3"/>
              <c:layout>
                <c:manualLayout>
                  <c:x val="-3.5598288824337711E-17"/>
                  <c:y val="0.537880757182408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5D-412F-8F41-BC8D41A33AC5}"/>
                </c:ext>
              </c:extLst>
            </c:dLbl>
            <c:dLbl>
              <c:idx val="4"/>
              <c:layout>
                <c:manualLayout>
                  <c:x val="0"/>
                  <c:y val="0.346894111516190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5D-412F-8F41-BC8D41A33AC5}"/>
                </c:ext>
              </c:extLst>
            </c:dLbl>
            <c:dLbl>
              <c:idx val="5"/>
              <c:layout>
                <c:manualLayout>
                  <c:x val="-3.8834945518699563E-3"/>
                  <c:y val="0.33520105157744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5D-412F-8F41-BC8D41A33AC5}"/>
                </c:ext>
              </c:extLst>
            </c:dLbl>
            <c:dLbl>
              <c:idx val="6"/>
              <c:layout>
                <c:manualLayout>
                  <c:x val="1.9417472759349782E-3"/>
                  <c:y val="0.323507991638694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5D-412F-8F41-BC8D41A33AC5}"/>
                </c:ext>
              </c:extLst>
            </c:dLbl>
            <c:dLbl>
              <c:idx val="7"/>
              <c:layout>
                <c:manualLayout>
                  <c:x val="3.8834945518698848E-3"/>
                  <c:y val="0.319610304992445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5D-412F-8F41-BC8D41A33AC5}"/>
                </c:ext>
              </c:extLst>
            </c:dLbl>
            <c:dLbl>
              <c:idx val="8"/>
              <c:layout>
                <c:manualLayout>
                  <c:x val="-1.9417472759350493E-3"/>
                  <c:y val="0.276735751883702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5D-412F-8F41-BC8D41A33AC5}"/>
                </c:ext>
              </c:extLst>
            </c:dLbl>
            <c:dLbl>
              <c:idx val="9"/>
              <c:layout>
                <c:manualLayout>
                  <c:x val="1.9417472759349068E-3"/>
                  <c:y val="0.272838065237453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5D-412F-8F41-BC8D41A33AC5}"/>
                </c:ext>
              </c:extLst>
            </c:dLbl>
            <c:dLbl>
              <c:idx val="10"/>
              <c:layout>
                <c:manualLayout>
                  <c:x val="-3.8834945518700275E-3"/>
                  <c:y val="0.183191272373718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5D-412F-8F41-BC8D41A33AC5}"/>
                </c:ext>
              </c:extLst>
            </c:dLbl>
            <c:dLbl>
              <c:idx val="11"/>
              <c:layout>
                <c:manualLayout>
                  <c:x val="-7.7669891037399127E-3"/>
                  <c:y val="-4.28745531087427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B5D-412F-8F41-BC8D41A33AC5}"/>
                </c:ext>
              </c:extLst>
            </c:dLbl>
            <c:dLbl>
              <c:idx val="12"/>
              <c:layout>
                <c:manualLayout>
                  <c:x val="1.9417472759348357E-3"/>
                  <c:y val="-3.8976866462493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B5D-412F-8F41-BC8D41A33AC5}"/>
                </c:ext>
              </c:extLst>
            </c:dLbl>
            <c:dLbl>
              <c:idx val="13"/>
              <c:layout>
                <c:manualLayout>
                  <c:x val="-3.8834945518699563E-3"/>
                  <c:y val="-3.89768664624933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B5D-412F-8F41-BC8D41A33A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'F4.1 a F4.4'!$A$23:$A$38</c:f>
              <c:strCache>
                <c:ptCount val="16"/>
                <c:pt idx="0">
                  <c:v>COLOMBIA</c:v>
                </c:pt>
                <c:pt idx="1">
                  <c:v>REP. DOMINICANA</c:v>
                </c:pt>
                <c:pt idx="2">
                  <c:v>CHILE</c:v>
                </c:pt>
                <c:pt idx="3">
                  <c:v>URUGUAY</c:v>
                </c:pt>
                <c:pt idx="4">
                  <c:v>EL SALVADOR</c:v>
                </c:pt>
                <c:pt idx="5">
                  <c:v>PERÚ</c:v>
                </c:pt>
                <c:pt idx="6">
                  <c:v>ARGENTINA</c:v>
                </c:pt>
                <c:pt idx="7">
                  <c:v>MÉXICO</c:v>
                </c:pt>
                <c:pt idx="8">
                  <c:v>NICARAGUA</c:v>
                </c:pt>
                <c:pt idx="9">
                  <c:v>BRASIL</c:v>
                </c:pt>
                <c:pt idx="10">
                  <c:v>COSTA RICA</c:v>
                </c:pt>
                <c:pt idx="11">
                  <c:v>GUATEMALA</c:v>
                </c:pt>
                <c:pt idx="12">
                  <c:v>HONDURAS</c:v>
                </c:pt>
                <c:pt idx="13">
                  <c:v>BOLIVIA</c:v>
                </c:pt>
                <c:pt idx="14">
                  <c:v>ECUADOR</c:v>
                </c:pt>
                <c:pt idx="15">
                  <c:v>PARAGUAY</c:v>
                </c:pt>
              </c:strCache>
            </c:strRef>
          </c:cat>
          <c:val>
            <c:numRef>
              <c:f>'F4.1 a F4.4'!$D$23:$D$38</c:f>
              <c:numCache>
                <c:formatCode>0.0</c:formatCode>
                <c:ptCount val="16"/>
                <c:pt idx="0">
                  <c:v>-22.4</c:v>
                </c:pt>
                <c:pt idx="1">
                  <c:v>-14.4</c:v>
                </c:pt>
                <c:pt idx="2">
                  <c:v>-13.3</c:v>
                </c:pt>
                <c:pt idx="3">
                  <c:v>-12</c:v>
                </c:pt>
                <c:pt idx="4">
                  <c:v>-5.8</c:v>
                </c:pt>
                <c:pt idx="5">
                  <c:v>-5.4</c:v>
                </c:pt>
                <c:pt idx="6">
                  <c:v>-5</c:v>
                </c:pt>
                <c:pt idx="7">
                  <c:v>-4.9000000000000004</c:v>
                </c:pt>
                <c:pt idx="8">
                  <c:v>-3.5</c:v>
                </c:pt>
                <c:pt idx="9">
                  <c:v>-3.3</c:v>
                </c:pt>
                <c:pt idx="10">
                  <c:v>-0.4</c:v>
                </c:pt>
                <c:pt idx="11">
                  <c:v>0.7</c:v>
                </c:pt>
                <c:pt idx="12">
                  <c:v>0.8</c:v>
                </c:pt>
                <c:pt idx="13">
                  <c:v>0.9</c:v>
                </c:pt>
                <c:pt idx="14">
                  <c:v>2.7</c:v>
                </c:pt>
                <c:pt idx="15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5D-412F-8F41-BC8D41A33A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483071"/>
        <c:axId val="50980335"/>
      </c:barChart>
      <c:catAx>
        <c:axId val="10848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980335"/>
        <c:crosses val="autoZero"/>
        <c:auto val="1"/>
        <c:lblAlgn val="ctr"/>
        <c:lblOffset val="100"/>
        <c:noMultiLvlLbl val="0"/>
      </c:catAx>
      <c:valAx>
        <c:axId val="50980335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08483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ln w="190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4.162484870738306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B4D-4E5D-8327-F17D3D0619BC}"/>
                </c:ext>
              </c:extLst>
            </c:dLbl>
            <c:dLbl>
              <c:idx val="1"/>
              <c:layout>
                <c:manualLayout>
                  <c:x val="0"/>
                  <c:y val="-6.200209429779827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B4D-4E5D-8327-F17D3D0619BC}"/>
                </c:ext>
              </c:extLst>
            </c:dLbl>
            <c:dLbl>
              <c:idx val="2"/>
              <c:layout>
                <c:manualLayout>
                  <c:x val="0"/>
                  <c:y val="7.0825343723226303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B4D-4E5D-8327-F17D3D0619BC}"/>
                </c:ext>
              </c:extLst>
            </c:dLbl>
            <c:dLbl>
              <c:idx val="3"/>
              <c:layout>
                <c:manualLayout>
                  <c:x val="0"/>
                  <c:y val="7.0825343723226303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B4D-4E5D-8327-F17D3D0619BC}"/>
                </c:ext>
              </c:extLst>
            </c:dLbl>
            <c:dLbl>
              <c:idx val="4"/>
              <c:layout>
                <c:manualLayout>
                  <c:x val="2.0323602842327263E-3"/>
                  <c:y val="7.0825343723226303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B4D-4E5D-8327-F17D3D0619BC}"/>
                </c:ext>
              </c:extLst>
            </c:dLbl>
            <c:dLbl>
              <c:idx val="5"/>
              <c:layout>
                <c:manualLayout>
                  <c:x val="0"/>
                  <c:y val="-2.745977996273781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B4D-4E5D-8327-F17D3D0619BC}"/>
                </c:ext>
              </c:extLst>
            </c:dLbl>
            <c:dLbl>
              <c:idx val="6"/>
              <c:layout>
                <c:manualLayout>
                  <c:x val="0"/>
                  <c:y val="7.616716304244416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B4D-4E5D-8327-F17D3D0619BC}"/>
                </c:ext>
              </c:extLst>
            </c:dLbl>
            <c:dLbl>
              <c:idx val="7"/>
              <c:layout>
                <c:manualLayout>
                  <c:x val="0"/>
                  <c:y val="1.10709477377503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B4D-4E5D-8327-F17D3D0619BC}"/>
                </c:ext>
              </c:extLst>
            </c:dLbl>
            <c:dLbl>
              <c:idx val="8"/>
              <c:layout>
                <c:manualLayout>
                  <c:x val="0"/>
                  <c:y val="1.10709477377503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B4D-4E5D-8327-F17D3D0619BC}"/>
                </c:ext>
              </c:extLst>
            </c:dLbl>
            <c:dLbl>
              <c:idx val="9"/>
              <c:layout>
                <c:manualLayout>
                  <c:x val="0"/>
                  <c:y val="-2.745977996273781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B4D-4E5D-8327-F17D3D0619BC}"/>
                </c:ext>
              </c:extLst>
            </c:dLbl>
            <c:dLbl>
              <c:idx val="10"/>
              <c:layout>
                <c:manualLayout>
                  <c:x val="0"/>
                  <c:y val="7.0825343723226303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FB4D-4E5D-8327-F17D3D0619BC}"/>
                </c:ext>
              </c:extLst>
            </c:dLbl>
            <c:dLbl>
              <c:idx val="11"/>
              <c:layout>
                <c:manualLayout>
                  <c:x val="0"/>
                  <c:y val="7.0825343723226303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B4D-4E5D-8327-F17D3D0619BC}"/>
                </c:ext>
              </c:extLst>
            </c:dLbl>
            <c:dLbl>
              <c:idx val="12"/>
              <c:layout>
                <c:manualLayout>
                  <c:x val="0"/>
                  <c:y val="7.0825343723226303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FB4D-4E5D-8327-F17D3D0619BC}"/>
                </c:ext>
              </c:extLst>
            </c:dLbl>
            <c:dLbl>
              <c:idx val="13"/>
              <c:layout>
                <c:manualLayout>
                  <c:x val="2.0325203252032522E-3"/>
                  <c:y val="4.16248487073830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FB4D-4E5D-8327-F17D3D0619BC}"/>
                </c:ext>
              </c:extLst>
            </c:dLbl>
            <c:dLbl>
              <c:idx val="14"/>
              <c:layout>
                <c:manualLayout>
                  <c:x val="0"/>
                  <c:y val="4.16248487073830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FB4D-4E5D-8327-F17D3D0619BC}"/>
                </c:ext>
              </c:extLst>
            </c:dLbl>
            <c:dLbl>
              <c:idx val="15"/>
              <c:layout>
                <c:manualLayout>
                  <c:x val="0"/>
                  <c:y val="6.986251070947737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FB4D-4E5D-8327-F17D3D0619BC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0,3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FB4D-4E5D-8327-F17D3D0619B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'[Capítulo4_260517_diseño.xlsx]Gráfico 4.10'!$B$26:$B$42</c:f>
              <c:strCache>
                <c:ptCount val="17"/>
                <c:pt idx="0">
                  <c:v>Chile</c:v>
                </c:pt>
                <c:pt idx="1">
                  <c:v>Panamá</c:v>
                </c:pt>
                <c:pt idx="2">
                  <c:v>Costa Rica</c:v>
                </c:pt>
                <c:pt idx="3">
                  <c:v>El Salvador</c:v>
                </c:pt>
                <c:pt idx="4">
                  <c:v>Honduras</c:v>
                </c:pt>
                <c:pt idx="5">
                  <c:v>Mexico</c:v>
                </c:pt>
                <c:pt idx="6">
                  <c:v>Bolivia</c:v>
                </c:pt>
                <c:pt idx="7">
                  <c:v>Brasil</c:v>
                </c:pt>
                <c:pt idx="8">
                  <c:v>Colombia</c:v>
                </c:pt>
                <c:pt idx="9">
                  <c:v>Uruguay</c:v>
                </c:pt>
                <c:pt idx="10">
                  <c:v>Guatemala</c:v>
                </c:pt>
                <c:pt idx="11">
                  <c:v>Perú</c:v>
                </c:pt>
                <c:pt idx="12">
                  <c:v>Domincan Republic</c:v>
                </c:pt>
                <c:pt idx="13">
                  <c:v>Nicaragua</c:v>
                </c:pt>
                <c:pt idx="14">
                  <c:v>Venezuela</c:v>
                </c:pt>
                <c:pt idx="15">
                  <c:v>Ecuador</c:v>
                </c:pt>
                <c:pt idx="16">
                  <c:v>Argentina</c:v>
                </c:pt>
              </c:strCache>
            </c:strRef>
          </c:cat>
          <c:val>
            <c:numRef>
              <c:f>'[Capítulo4_260517_diseño.xlsx]Gráfico 4.10'!$C$26:$C$42</c:f>
              <c:numCache>
                <c:formatCode>General</c:formatCode>
                <c:ptCount val="17"/>
                <c:pt idx="0">
                  <c:v>20.149999999999999</c:v>
                </c:pt>
                <c:pt idx="1">
                  <c:v>18.14</c:v>
                </c:pt>
                <c:pt idx="2">
                  <c:v>15.93</c:v>
                </c:pt>
                <c:pt idx="3">
                  <c:v>9.57</c:v>
                </c:pt>
                <c:pt idx="4">
                  <c:v>8.67</c:v>
                </c:pt>
                <c:pt idx="5">
                  <c:v>8.1999999999999993</c:v>
                </c:pt>
                <c:pt idx="6">
                  <c:v>7.92</c:v>
                </c:pt>
                <c:pt idx="7">
                  <c:v>7.67</c:v>
                </c:pt>
                <c:pt idx="8">
                  <c:v>5.5</c:v>
                </c:pt>
                <c:pt idx="9">
                  <c:v>5</c:v>
                </c:pt>
                <c:pt idx="10">
                  <c:v>4.78</c:v>
                </c:pt>
                <c:pt idx="11">
                  <c:v>4.58</c:v>
                </c:pt>
                <c:pt idx="12">
                  <c:v>4.3600000000000003</c:v>
                </c:pt>
                <c:pt idx="13">
                  <c:v>3.89</c:v>
                </c:pt>
                <c:pt idx="14">
                  <c:v>2.59</c:v>
                </c:pt>
                <c:pt idx="15">
                  <c:v>1.8</c:v>
                </c:pt>
                <c:pt idx="16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B4D-4E5D-8327-F17D3D06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95"/>
        <c:axId val="247141848"/>
        <c:axId val="247142240"/>
      </c:barChart>
      <c:catAx>
        <c:axId val="247141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900"/>
            </a:pPr>
            <a:endParaRPr lang="pt-BR"/>
          </a:p>
        </c:txPr>
        <c:crossAx val="247142240"/>
        <c:crosses val="autoZero"/>
        <c:auto val="1"/>
        <c:lblAlgn val="ctr"/>
        <c:lblOffset val="100"/>
        <c:noMultiLvlLbl val="0"/>
      </c:catAx>
      <c:valAx>
        <c:axId val="247142240"/>
        <c:scaling>
          <c:orientation val="minMax"/>
          <c:max val="21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GDP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4714184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33747-150F-4899-83DD-CF258B583A2D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6B210-16C8-423E-BDD5-CA51FE0FA3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75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ABBE47-DCE8-42D5-879A-8AAD0CE6BFBE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185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172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70801-45DF-4E5D-A961-C86F176EADB7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76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F673-8B2A-894A-9689-6C8A808CDE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9E28-F4F8-1644-8A47-DCB50E08CF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1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F673-8B2A-894A-9689-6C8A808CDE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9E28-F4F8-1644-8A47-DCB50E08CF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F673-8B2A-894A-9689-6C8A808CDE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9E28-F4F8-1644-8A47-DCB50E08CF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13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BDBE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D686B5-771D-4813-8732-1CCDE77A0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9DDAB5F-8AA4-4279-B7A0-CEDB0B5602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742" y="565515"/>
            <a:ext cx="2124218" cy="37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05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dor interno">
    <p:bg>
      <p:bgPr>
        <a:solidFill>
          <a:srgbClr val="D2D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180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dor intern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B6CBEB8A-B18C-4458-85A6-ED7123B77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5221" y="293364"/>
            <a:ext cx="1531888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05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dor interno">
    <p:bg>
      <p:bgPr>
        <a:solidFill>
          <a:srgbClr val="52B0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64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690" y="361523"/>
            <a:ext cx="10958014" cy="1325563"/>
          </a:xfrm>
        </p:spPr>
        <p:txBody>
          <a:bodyPr>
            <a:normAutofit/>
          </a:bodyPr>
          <a:lstStyle>
            <a:lvl1pPr>
              <a:defRPr lang="en-US" sz="2813" b="1" kern="1200">
                <a:solidFill>
                  <a:srgbClr val="26364D"/>
                </a:solidFill>
                <a:latin typeface="Verdana"/>
                <a:ea typeface="Verdan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8861B2-A12D-6642-A796-1A38167591D1}" type="datetimeFigureOut">
              <a:rPr lang="en-CO" smtClean="0"/>
              <a:t>09/04/2024</a:t>
            </a:fld>
            <a:endParaRPr lang="en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724976-AE7F-7744-9CB8-D66191788D7A}" type="slidenum">
              <a:rPr lang="en-CO" smtClean="0"/>
              <a:t>‹Nº›</a:t>
            </a:fld>
            <a:endParaRPr lang="en-CO"/>
          </a:p>
        </p:txBody>
      </p:sp>
      <p:sp>
        <p:nvSpPr>
          <p:cNvPr id="6" name="Círculo: vacío 7">
            <a:extLst>
              <a:ext uri="{FF2B5EF4-FFF2-40B4-BE49-F238E27FC236}">
                <a16:creationId xmlns:a16="http://schemas.microsoft.com/office/drawing/2014/main" id="{230892D5-4B99-5E2A-2EB8-FB91E50A2BF7}"/>
              </a:ext>
            </a:extLst>
          </p:cNvPr>
          <p:cNvSpPr/>
          <p:nvPr userDrawn="1"/>
        </p:nvSpPr>
        <p:spPr>
          <a:xfrm>
            <a:off x="102296" y="631599"/>
            <a:ext cx="720199" cy="685717"/>
          </a:xfrm>
          <a:prstGeom prst="donut">
            <a:avLst/>
          </a:prstGeom>
          <a:solidFill>
            <a:srgbClr val="35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263">
              <a:solidFill>
                <a:schemeClr val="tx1"/>
              </a:solidFill>
            </a:endParaRP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E4EAE38-8CD6-BB19-B968-B5CBD868CE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5798" y="1829506"/>
            <a:ext cx="10943906" cy="39386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16672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470A6-582A-F9FD-CA90-58D316F5D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003FA0-0C7F-BD9F-F2CC-F09778A6C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845734-AA75-C281-59B5-B1197042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14E9-3D3D-4B49-B0D1-A2F17EE29216}" type="datetimeFigureOut">
              <a:rPr lang="es-PE" smtClean="0"/>
              <a:t>4/09/2024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6C20C3-EAD8-DB16-E9A5-0D3BED5DD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EA1155-53A9-21D6-2C61-92BAA9D8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0C8-CAE4-4006-9B69-7E7A3CA29C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1507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C6066-2D36-C0AD-50B6-FCE63D71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6D3381-0336-0754-66DF-C94032B1C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B92F8F-F0CB-336E-2196-FBFF90FF6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14E9-3D3D-4B49-B0D1-A2F17EE29216}" type="datetimeFigureOut">
              <a:rPr lang="es-PE" smtClean="0"/>
              <a:t>4/09/2024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143B2A-12A9-A7B5-23EE-D4A6DD95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2FE8B8-0D83-D525-DE80-13920405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0C8-CAE4-4006-9B69-7E7A3CA29C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8500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332F0-CADF-301F-29F2-57662107C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37ECF1-4BF4-103E-EEA4-F45554668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18E298-DF31-725A-4562-9A1CD9BA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14E9-3D3D-4B49-B0D1-A2F17EE29216}" type="datetimeFigureOut">
              <a:rPr lang="es-PE" smtClean="0"/>
              <a:t>4/09/2024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027313-9241-EEBC-C3A5-4B7561B5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ECDBE-2938-4DEF-E559-02E643FC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0C8-CAE4-4006-9B69-7E7A3CA29C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518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F673-8B2A-894A-9689-6C8A808CDE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9E28-F4F8-1644-8A47-DCB50E08CF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17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C1BFCE-26A0-6F56-C53C-9D7D1B93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E97792-A7A6-2C68-AF7B-081E01037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22CC73-A7D6-577E-AF90-D2F4F242B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B3DFC7-8902-D3AF-AE5A-4600DE4C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14E9-3D3D-4B49-B0D1-A2F17EE29216}" type="datetimeFigureOut">
              <a:rPr lang="es-PE" smtClean="0"/>
              <a:t>4/09/2024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C7E63-84A3-BE7F-FD24-D92C6CA8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F40327-DE64-03AB-89F6-D4B39659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0C8-CAE4-4006-9B69-7E7A3CA29C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8210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9C432-F380-01D7-A978-912B5F56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AFF354-75B9-4EB0-9645-13B5497D1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594303-F6F5-1C20-7BB8-2F3D57297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3D1C3A-3144-1AFB-32A5-B6C55F322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C07765-AFC2-EBFF-8D18-895F97FF3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564751-946F-2D6E-78E9-AACC94791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14E9-3D3D-4B49-B0D1-A2F17EE29216}" type="datetimeFigureOut">
              <a:rPr lang="es-PE" smtClean="0"/>
              <a:t>4/09/2024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135F37-E931-4C0B-60C7-1678EE2C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D81704-0398-A1D1-3ECB-D899F2D0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0C8-CAE4-4006-9B69-7E7A3CA29C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9509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C62A1-15A6-6BB6-4F78-08D2DB1B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3E4720-E7D1-4648-2CD1-3BC0C2BF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14E9-3D3D-4B49-B0D1-A2F17EE29216}" type="datetimeFigureOut">
              <a:rPr lang="es-PE" smtClean="0"/>
              <a:t>4/09/2024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3A2D31-F5D0-C485-0041-A8A51B6D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394937-572F-7DD7-AD2C-0B578109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0C8-CAE4-4006-9B69-7E7A3CA29C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9884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B27D22-4F4C-3EB0-83B5-601A1B6B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14E9-3D3D-4B49-B0D1-A2F17EE29216}" type="datetimeFigureOut">
              <a:rPr lang="es-PE" smtClean="0"/>
              <a:t>4/09/2024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53271F-8F0A-AAD8-4E24-DEEAAFA4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EAD99E-9F05-079F-A28F-406162B8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0C8-CAE4-4006-9B69-7E7A3CA29C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779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A6775-95A5-9D64-B04C-7321698B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3FFF41-1AB4-238C-7B23-4ED925B84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353132-290A-CDE6-A177-FF29BD1D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492EC1-48B9-E9DB-1934-68C21F3D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14E9-3D3D-4B49-B0D1-A2F17EE29216}" type="datetimeFigureOut">
              <a:rPr lang="es-PE" smtClean="0"/>
              <a:t>4/09/2024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8DA93E-F381-0EBC-8E24-DD4BBEE4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F7E6F0-F384-83DF-48EC-985E6091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0C8-CAE4-4006-9B69-7E7A3CA29C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1919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7B596-78C8-0CD5-284F-00A4A6478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6D79F2E-069A-AB92-377E-B3EFFE6DCE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40294D-33D6-68E9-169E-F3A7D8FB8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FFF7E2-82BA-1A35-7A26-83D5D62C7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14E9-3D3D-4B49-B0D1-A2F17EE29216}" type="datetimeFigureOut">
              <a:rPr lang="es-PE" smtClean="0"/>
              <a:t>4/09/2024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C09804-726C-75E1-5059-6DB14AA5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6E4776-21F4-1518-1BEC-3D4B6DBC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0C8-CAE4-4006-9B69-7E7A3CA29C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0699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FC81A-DC0A-B5D5-7DE8-A59474FA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9A7FF5-7C84-2392-D821-BCF7C21A2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4079C5-36B9-10F0-0D1F-8878DB1B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14E9-3D3D-4B49-B0D1-A2F17EE29216}" type="datetimeFigureOut">
              <a:rPr lang="es-PE" smtClean="0"/>
              <a:t>4/09/2024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162027-1B91-95C8-C916-EA74E13D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E4D0EF-8FE1-9A8F-44B4-AC9A4DB3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0C8-CAE4-4006-9B69-7E7A3CA29C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9679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6C9F52-77A2-ED39-3311-C7967EEE8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1B33E1-D919-5A17-D5C6-4AD9F4D48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EDACCB-3625-4F1B-9621-4A991762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14E9-3D3D-4B49-B0D1-A2F17EE29216}" type="datetimeFigureOut">
              <a:rPr lang="es-PE" smtClean="0"/>
              <a:t>4/09/2024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22C416-2FA8-A810-47CD-6DCEA094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EE0A63-6E9B-ECCA-C90A-216A2CA7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0C8-CAE4-4006-9B69-7E7A3CA29C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4444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95A766-67FD-7845-8F87-224E8596F3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456" y="-14443"/>
            <a:ext cx="1218310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85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4" descr="A picture containing text, font, graphics,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5236" y="57633"/>
            <a:ext cx="2947724" cy="1165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794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1">
          <p15:clr>
            <a:srgbClr val="FBAE40"/>
          </p15:clr>
        </p15:guide>
        <p15:guide id="2" pos="54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F673-8B2A-894A-9689-6C8A808CDE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9E28-F4F8-1644-8A47-DCB50E08CF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39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/>
          <p:nvPr/>
        </p:nvSpPr>
        <p:spPr>
          <a:xfrm rot="10800000" flipH="1">
            <a:off x="9530794" y="-1"/>
            <a:ext cx="2661207" cy="2655142"/>
          </a:xfrm>
          <a:custGeom>
            <a:avLst/>
            <a:gdLst/>
            <a:ahLst/>
            <a:cxnLst/>
            <a:rect l="l" t="t" r="r" b="b"/>
            <a:pathLst>
              <a:path w="2314575" h="2314575" extrusionOk="0">
                <a:moveTo>
                  <a:pt x="2314575" y="0"/>
                </a:moveTo>
                <a:lnTo>
                  <a:pt x="2314575" y="2314575"/>
                </a:lnTo>
                <a:lnTo>
                  <a:pt x="0" y="2314575"/>
                </a:lnTo>
                <a:cubicBezTo>
                  <a:pt x="0" y="1036271"/>
                  <a:pt x="1036271" y="0"/>
                  <a:pt x="2314575" y="0"/>
                </a:cubicBezTo>
                <a:close/>
              </a:path>
            </a:pathLst>
          </a:custGeom>
          <a:solidFill>
            <a:srgbClr val="3740A0"/>
          </a:solidFill>
          <a:ln>
            <a:noFill/>
          </a:ln>
        </p:spPr>
        <p:txBody>
          <a:bodyPr spcFirstLastPara="1" wrap="square" lIns="64294" tIns="253166" rIns="64294" bIns="32138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8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6;p13"/>
          <p:cNvSpPr>
            <a:spLocks noGrp="1"/>
          </p:cNvSpPr>
          <p:nvPr>
            <p:ph type="pic" idx="2"/>
          </p:nvPr>
        </p:nvSpPr>
        <p:spPr>
          <a:xfrm>
            <a:off x="-465088" y="-72985"/>
            <a:ext cx="6869277" cy="7043579"/>
          </a:xfrm>
          <a:prstGeom prst="flowChartDelay">
            <a:avLst/>
          </a:prstGeom>
          <a:noFill/>
          <a:ln>
            <a:noFill/>
          </a:ln>
        </p:spPr>
      </p:sp>
      <p:pic>
        <p:nvPicPr>
          <p:cNvPr id="17" name="Google Shape;17;p13" descr="A black and white logo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75065" y="2127672"/>
            <a:ext cx="3613027" cy="142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924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1">
          <p15:clr>
            <a:srgbClr val="FBAE40"/>
          </p15:clr>
        </p15:guide>
        <p15:guide id="2" pos="544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1EB2C-02A3-B1B4-0DA6-F6D3B373A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4A787A-C565-634D-745D-9AF1CF5E9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34F796-A332-58EE-C347-7C7AB0D62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745-59D4-47C4-AFA8-81A745BDBA84}" type="datetimeFigureOut">
              <a:rPr lang="es-VE" smtClean="0"/>
              <a:t>4/9/2024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4DB1B2-60C4-3CE1-A00E-4BC0FB31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6FB122-9267-A41D-BFA3-736E14CE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89A-6773-426A-98B9-B69BE9A7F14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71421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B4F0D-9059-D3BE-339A-67E5885E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BB37F-80D9-C979-EA6D-0F21D185E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A8B75E-2769-DA00-49CF-03EE6E374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745-59D4-47C4-AFA8-81A745BDBA84}" type="datetimeFigureOut">
              <a:rPr lang="es-VE" smtClean="0"/>
              <a:t>4/9/2024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6D2409-29AE-414E-FB10-42F80CD0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3BB886-E9A7-AD60-EEA5-E2CC6559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89A-6773-426A-98B9-B69BE9A7F14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8194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871EB-7C2D-0254-9C31-11159960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B4E719-6E7D-DCE7-F8FF-94DF877A1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28743B-1AD1-5619-A5B3-8D7DB4BA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745-59D4-47C4-AFA8-81A745BDBA84}" type="datetimeFigureOut">
              <a:rPr lang="es-VE" smtClean="0"/>
              <a:t>4/9/2024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CCCAE7-4336-B741-7839-A237B099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272F6A-8B90-0670-122D-44977828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89A-6773-426A-98B9-B69BE9A7F14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18231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48B05-88EC-72EF-11FC-2D63D721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2FBEA1-F14F-47F7-7B87-49820E43B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7BEC93-20CB-C08E-7058-5AB38BEA6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A917BD-5D28-AE0B-D9FD-44A23511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745-59D4-47C4-AFA8-81A745BDBA84}" type="datetimeFigureOut">
              <a:rPr lang="es-VE" smtClean="0"/>
              <a:t>4/9/2024</a:t>
            </a:fld>
            <a:endParaRPr lang="es-V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1A63AC-0779-19EE-30AE-1BF8280B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9F6A3A-797A-03AA-B6AB-7C00D85F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89A-6773-426A-98B9-B69BE9A7F14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91508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3DEEE-78FE-AAE1-2D7D-5B58DC4C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6AC94B-EFB0-FA9C-3C8E-0561A9A21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5E1DD4-1ED6-48CA-0062-63E89BD81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B341B8-C637-586B-4FD2-50B3DFDFD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EA7F1DF-74DA-30CC-DB8F-16AA716DB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12886D-16B5-91EA-649D-75AF2995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745-59D4-47C4-AFA8-81A745BDBA84}" type="datetimeFigureOut">
              <a:rPr lang="es-VE" smtClean="0"/>
              <a:t>4/9/2024</a:t>
            </a:fld>
            <a:endParaRPr lang="es-V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6554E6-A3F5-D156-79E2-53ADDA737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FA36A5-63E1-5A2C-F6EA-01DA0866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89A-6773-426A-98B9-B69BE9A7F14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0245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57690-FFD8-D8E0-E3DA-BDD7F1EA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220D3AD-7F36-46F8-2D09-5326E6FB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745-59D4-47C4-AFA8-81A745BDBA84}" type="datetimeFigureOut">
              <a:rPr lang="es-VE" smtClean="0"/>
              <a:t>4/9/2024</a:t>
            </a:fld>
            <a:endParaRPr lang="es-V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12D10C-C343-129F-837D-228C6DF8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EB6097-BC1E-D4A6-502F-17C16855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89A-6773-426A-98B9-B69BE9A7F14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92424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F89E1F-7BA6-69EA-E9E1-9CA79CD3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745-59D4-47C4-AFA8-81A745BDBA84}" type="datetimeFigureOut">
              <a:rPr lang="es-VE" smtClean="0"/>
              <a:t>4/9/2024</a:t>
            </a:fld>
            <a:endParaRPr lang="es-V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6CD90F-8534-BFDB-E614-180528BC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C466B1-A13B-B248-E511-32F5E23E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89A-6773-426A-98B9-B69BE9A7F14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01741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F8AF7-F355-26FC-AB87-64E0A48D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72A32A-B2D9-C8DC-8190-456F6E3AD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4DE0FA-B4D3-13DE-51B2-56944ECF3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46FFCA-E6E4-6C6C-760D-1D3B519A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745-59D4-47C4-AFA8-81A745BDBA84}" type="datetimeFigureOut">
              <a:rPr lang="es-VE" smtClean="0"/>
              <a:t>4/9/2024</a:t>
            </a:fld>
            <a:endParaRPr lang="es-V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B0A912-E4B7-9D23-BBF1-883ADD72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2D4919-B621-97CB-45C7-F121361E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89A-6773-426A-98B9-B69BE9A7F14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52122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F872E-A061-9BC8-19F7-C46CE4DB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1E69DF-9C06-5E8F-5614-5091EFDDD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F2F592-DEBE-104E-C402-087CB1ABB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461454-96A9-EE7A-77C6-B7A5FF252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745-59D4-47C4-AFA8-81A745BDBA84}" type="datetimeFigureOut">
              <a:rPr lang="es-VE" smtClean="0"/>
              <a:t>4/9/2024</a:t>
            </a:fld>
            <a:endParaRPr lang="es-V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D980E6-09D3-B4AE-3B54-C22EBA03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D867F6-8D19-4A71-1398-B9BCB732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89A-6773-426A-98B9-B69BE9A7F14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0322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F673-8B2A-894A-9689-6C8A808CDE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9E28-F4F8-1644-8A47-DCB50E08CF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89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7F9D6-85D7-2EEC-FF7A-7455F579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B0E0C6-8AE6-9E2F-F62E-B723D17CC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D67C15-2711-16B9-78CF-7C5F4CDA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745-59D4-47C4-AFA8-81A745BDBA84}" type="datetimeFigureOut">
              <a:rPr lang="es-VE" smtClean="0"/>
              <a:t>4/9/2024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21E77-086A-AFF9-A08E-2749AD6F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6DF048-2C0A-20C3-A096-C38A9A51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89A-6773-426A-98B9-B69BE9A7F14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256000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F3005F-087F-A9FB-5254-BF6720AD5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3F7A18-8C64-D371-FF33-B255A5C44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FC2305-9DD9-7126-CBFA-E8958F33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3745-59D4-47C4-AFA8-81A745BDBA84}" type="datetimeFigureOut">
              <a:rPr lang="es-VE" smtClean="0"/>
              <a:t>4/9/2024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AF1F6-637F-C1A5-8530-B8CF70136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108EF1-03F0-DF62-1ADE-53A5B237A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89A-6773-426A-98B9-B69BE9A7F14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82287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solidFill>
          <a:srgbClr val="2E3279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18"/>
          <p:cNvGrpSpPr/>
          <p:nvPr/>
        </p:nvGrpSpPr>
        <p:grpSpPr>
          <a:xfrm>
            <a:off x="0" y="0"/>
            <a:ext cx="12192000" cy="6858000"/>
            <a:chOff x="-9561263" y="-142008"/>
            <a:chExt cx="12403174" cy="6992722"/>
          </a:xfrm>
        </p:grpSpPr>
        <p:sp>
          <p:nvSpPr>
            <p:cNvPr id="34" name="Google Shape;34;p18"/>
            <p:cNvSpPr/>
            <p:nvPr/>
          </p:nvSpPr>
          <p:spPr>
            <a:xfrm flipH="1">
              <a:off x="947947" y="5903732"/>
              <a:ext cx="1893964" cy="946982"/>
            </a:xfrm>
            <a:custGeom>
              <a:avLst/>
              <a:gdLst/>
              <a:ahLst/>
              <a:cxnLst/>
              <a:rect l="l" t="t" r="r" b="b"/>
              <a:pathLst>
                <a:path w="3443270" h="1721635" extrusionOk="0">
                  <a:moveTo>
                    <a:pt x="1721635" y="0"/>
                  </a:moveTo>
                  <a:cubicBezTo>
                    <a:pt x="2672468" y="0"/>
                    <a:pt x="3443270" y="770802"/>
                    <a:pt x="3443270" y="1721635"/>
                  </a:cubicBezTo>
                  <a:lnTo>
                    <a:pt x="0" y="1721635"/>
                  </a:lnTo>
                  <a:cubicBezTo>
                    <a:pt x="0" y="770802"/>
                    <a:pt x="770802" y="0"/>
                    <a:pt x="1721635" y="0"/>
                  </a:cubicBezTo>
                  <a:close/>
                </a:path>
              </a:pathLst>
            </a:custGeom>
            <a:solidFill>
              <a:srgbClr val="22B8CA"/>
            </a:solidFill>
            <a:ln>
              <a:noFill/>
            </a:ln>
          </p:spPr>
          <p:txBody>
            <a:bodyPr spcFirstLastPara="1" wrap="square" lIns="91425" tIns="3600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88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 rot="5400000" flipH="1">
              <a:off x="-9561263" y="-142008"/>
              <a:ext cx="1885064" cy="1885064"/>
            </a:xfrm>
            <a:custGeom>
              <a:avLst/>
              <a:gdLst/>
              <a:ahLst/>
              <a:cxnLst/>
              <a:rect l="l" t="t" r="r" b="b"/>
              <a:pathLst>
                <a:path w="2314575" h="2314575" extrusionOk="0">
                  <a:moveTo>
                    <a:pt x="2314575" y="0"/>
                  </a:moveTo>
                  <a:lnTo>
                    <a:pt x="2314575" y="2314575"/>
                  </a:lnTo>
                  <a:lnTo>
                    <a:pt x="0" y="2314575"/>
                  </a:lnTo>
                  <a:cubicBezTo>
                    <a:pt x="0" y="1036271"/>
                    <a:pt x="1036271" y="0"/>
                    <a:pt x="2314575" y="0"/>
                  </a:cubicBezTo>
                  <a:close/>
                </a:path>
              </a:pathLst>
            </a:custGeom>
            <a:solidFill>
              <a:srgbClr val="3740A0"/>
            </a:solidFill>
            <a:ln>
              <a:noFill/>
            </a:ln>
          </p:spPr>
          <p:txBody>
            <a:bodyPr spcFirstLastPara="1" wrap="square" lIns="91425" tIns="3600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88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676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6">
          <p15:clr>
            <a:srgbClr val="FBAE40"/>
          </p15:clr>
        </p15:guide>
        <p15:guide id="2" pos="544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2E3279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Google Shape;15;p13"/>
          <p:cNvSpPr/>
          <p:nvPr/>
        </p:nvSpPr>
        <p:spPr>
          <a:xfrm rot="10800000" flipH="1">
            <a:off x="9530794" y="-1"/>
            <a:ext cx="2661207" cy="2655142"/>
          </a:xfrm>
          <a:custGeom>
            <a:avLst/>
            <a:gdLst/>
            <a:ahLst/>
            <a:cxnLst/>
            <a:rect l="l" t="t" r="r" b="b"/>
            <a:pathLst>
              <a:path w="2314575" h="2314575" extrusionOk="0">
                <a:moveTo>
                  <a:pt x="2314575" y="0"/>
                </a:moveTo>
                <a:lnTo>
                  <a:pt x="2314575" y="2314575"/>
                </a:lnTo>
                <a:lnTo>
                  <a:pt x="0" y="2314575"/>
                </a:lnTo>
                <a:cubicBezTo>
                  <a:pt x="0" y="1036271"/>
                  <a:pt x="1036271" y="0"/>
                  <a:pt x="2314575" y="0"/>
                </a:cubicBezTo>
                <a:close/>
              </a:path>
            </a:pathLst>
          </a:custGeom>
          <a:solidFill>
            <a:srgbClr val="3740A0"/>
          </a:solidFill>
          <a:ln>
            <a:noFill/>
          </a:ln>
        </p:spPr>
        <p:txBody>
          <a:bodyPr spcFirstLastPara="1" wrap="square" lIns="64294" tIns="253166" rIns="64294" bIns="32138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8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6;p13"/>
          <p:cNvSpPr>
            <a:spLocks noGrp="1"/>
          </p:cNvSpPr>
          <p:nvPr>
            <p:ph type="pic" idx="2"/>
          </p:nvPr>
        </p:nvSpPr>
        <p:spPr>
          <a:xfrm>
            <a:off x="-465088" y="-72985"/>
            <a:ext cx="6869277" cy="7043579"/>
          </a:xfrm>
          <a:prstGeom prst="flowChartDelay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0981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1">
          <p15:clr>
            <a:srgbClr val="FBAE40"/>
          </p15:clr>
        </p15:guide>
        <p15:guide id="2" pos="54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F673-8B2A-894A-9689-6C8A808CDE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9E28-F4F8-1644-8A47-DCB50E08CF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3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F673-8B2A-894A-9689-6C8A808CDE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9E28-F4F8-1644-8A47-DCB50E08CF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4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F673-8B2A-894A-9689-6C8A808CDE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9E28-F4F8-1644-8A47-DCB50E08CF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8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F673-8B2A-894A-9689-6C8A808CDE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9E28-F4F8-1644-8A47-DCB50E08CF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6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F673-8B2A-894A-9689-6C8A808CDE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9E28-F4F8-1644-8A47-DCB50E08CF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F673-8B2A-894A-9689-6C8A808CDE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49E28-F4F8-1644-8A47-DCB50E08CF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49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6F6F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6E1783-EA06-8BAF-6231-2EF1F9D7C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384237-2782-85B5-8E7B-69493DD5B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FE7328-E2E4-3ADF-E5D3-47760F652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14E9-3D3D-4B49-B0D1-A2F17EE29216}" type="datetimeFigureOut">
              <a:rPr lang="es-PE" smtClean="0"/>
              <a:t>4/09/2024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CE1AD1-6964-6EAB-DEFF-B92E2C092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9FC02F-AD5C-D9B8-4FCB-E5FEDE8D4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080C8-CAE4-4006-9B69-7E7A3CA29C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049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0F575-7D34-D326-184C-406E21EE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ACF542-5337-962E-9C17-2665DAF68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25F99D-7318-1C64-739C-1C34FD995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F3745-59D4-47C4-AFA8-81A745BDBA84}" type="datetimeFigureOut">
              <a:rPr lang="es-VE" smtClean="0"/>
              <a:t>4/9/2024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1B6A62-DE42-F735-F69E-B477E2A0D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6CA77-1201-EFF1-F6C5-1CE35E2E4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FD89A-6773-426A-98B9-B69BE9A7F14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6230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1.png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A5A2FA6-5312-5487-B9BF-D3847A65F2E2}"/>
              </a:ext>
            </a:extLst>
          </p:cNvPr>
          <p:cNvSpPr txBox="1"/>
          <p:nvPr/>
        </p:nvSpPr>
        <p:spPr>
          <a:xfrm>
            <a:off x="6730322" y="3429000"/>
            <a:ext cx="42435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Promoting Affordable Housing in Ecuador through Mortgage Securitization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32nd IUHF World Congress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September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Berlin, Germany</a:t>
            </a:r>
          </a:p>
        </p:txBody>
      </p:sp>
      <p:pic>
        <p:nvPicPr>
          <p:cNvPr id="13" name="Marcador de posición de imagen 12" descr="Casa en medio de una ciudad&#10;&#10;Descripción generada automáticamente">
            <a:extLst>
              <a:ext uri="{FF2B5EF4-FFF2-40B4-BE49-F238E27FC236}">
                <a16:creationId xmlns:a16="http://schemas.microsoft.com/office/drawing/2014/main" id="{ADE83450-4DDF-A4E5-69BE-ADEA7A4F436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r="22911"/>
          <a:stretch>
            <a:fillRect/>
          </a:stretch>
        </p:blipFill>
        <p:spPr/>
      </p:pic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9E6A7A4F-5931-12A7-5776-615748D1D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82" y="1916276"/>
            <a:ext cx="3791914" cy="15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CD2213F-2B7C-65F4-788F-E93392308B26}"/>
              </a:ext>
            </a:extLst>
          </p:cNvPr>
          <p:cNvSpPr txBox="1"/>
          <p:nvPr/>
        </p:nvSpPr>
        <p:spPr>
          <a:xfrm>
            <a:off x="-84280" y="1725148"/>
            <a:ext cx="698486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 in Homeownership Rates: Percentage Point Difference Between 2020s and 2000s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CAF, 2024</a:t>
            </a:r>
            <a:endParaRPr kumimoji="0" lang="es-AR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847DE05-01AD-4BC0-9FBF-4690CA8194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573635"/>
              </p:ext>
            </p:extLst>
          </p:nvPr>
        </p:nvGraphicFramePr>
        <p:xfrm>
          <a:off x="-84280" y="2240027"/>
          <a:ext cx="6428934" cy="325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4 Gráfico">
            <a:extLst>
              <a:ext uri="{FF2B5EF4-FFF2-40B4-BE49-F238E27FC236}">
                <a16:creationId xmlns:a16="http://schemas.microsoft.com/office/drawing/2014/main" id="{00000000-0008-0000-1300-000005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508632"/>
              </p:ext>
            </p:extLst>
          </p:nvPr>
        </p:nvGraphicFramePr>
        <p:xfrm>
          <a:off x="5943600" y="3090861"/>
          <a:ext cx="6248400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D0EE3D7-9850-FA58-2837-750E8AC88C69}"/>
              </a:ext>
            </a:extLst>
          </p:cNvPr>
          <p:cNvSpPr txBox="1"/>
          <p:nvPr/>
        </p:nvSpPr>
        <p:spPr>
          <a:xfrm>
            <a:off x="6430379" y="2840191"/>
            <a:ext cx="5999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Mortgage debt as percentage of GDP for Latin American countries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CAF, 2017</a:t>
            </a:r>
            <a:endParaRPr kumimoji="0" lang="es-AR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292E6D2-18FE-B0B6-3283-AED7DB1D2F9E}"/>
              </a:ext>
            </a:extLst>
          </p:cNvPr>
          <p:cNvSpPr/>
          <p:nvPr/>
        </p:nvSpPr>
        <p:spPr>
          <a:xfrm>
            <a:off x="5582372" y="2113760"/>
            <a:ext cx="246205" cy="1914525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2A06ED5-8C41-EE64-B28F-5A7CC79567F5}"/>
              </a:ext>
            </a:extLst>
          </p:cNvPr>
          <p:cNvSpPr/>
          <p:nvPr/>
        </p:nvSpPr>
        <p:spPr>
          <a:xfrm>
            <a:off x="11401424" y="4929186"/>
            <a:ext cx="323851" cy="1590675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F1F7AEB-87FA-C8B2-873D-A6710F4B2271}"/>
              </a:ext>
            </a:extLst>
          </p:cNvPr>
          <p:cNvSpPr txBox="1"/>
          <p:nvPr/>
        </p:nvSpPr>
        <p:spPr>
          <a:xfrm>
            <a:off x="319088" y="289531"/>
            <a:ext cx="6257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72 Black" panose="020B0A04030603020204" pitchFamily="34" charset="0"/>
              </a:rPr>
              <a:t>Context</a:t>
            </a:r>
            <a:endParaRPr kumimoji="0" lang="es-V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0"/>
              <a:ea typeface="+mn-ea"/>
              <a:cs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3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B690E6C-5039-37F1-E4A1-ACFFD2752CFE}"/>
              </a:ext>
            </a:extLst>
          </p:cNvPr>
          <p:cNvSpPr txBox="1">
            <a:spLocks/>
          </p:cNvSpPr>
          <p:nvPr/>
        </p:nvSpPr>
        <p:spPr>
          <a:xfrm>
            <a:off x="247074" y="902696"/>
            <a:ext cx="11457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cs typeface="72 Black" panose="020B0A04030603020204" pitchFamily="34" charset="0"/>
              </a:defRPr>
            </a:lvl1pPr>
            <a:lvl2pPr marL="344729" defTabSz="689458">
              <a:defRPr sz="1357"/>
            </a:lvl2pPr>
            <a:lvl3pPr marL="689458" defTabSz="689458">
              <a:defRPr sz="1357"/>
            </a:lvl3pPr>
            <a:lvl4pPr marL="1034186" defTabSz="689458">
              <a:defRPr sz="1357"/>
            </a:lvl4pPr>
            <a:lvl5pPr marL="1378915" defTabSz="689458">
              <a:defRPr sz="1357"/>
            </a:lvl5pPr>
            <a:lvl6pPr marL="1723644" defTabSz="689458">
              <a:defRPr sz="1357"/>
            </a:lvl6pPr>
            <a:lvl7pPr marL="2068373" defTabSz="689458">
              <a:defRPr sz="1357"/>
            </a:lvl7pPr>
            <a:lvl8pPr marL="2413102" defTabSz="689458">
              <a:defRPr sz="1357"/>
            </a:lvl8pPr>
            <a:lvl9pPr marL="2757830" defTabSz="689458">
              <a:defRPr sz="1357"/>
            </a:lvl9pPr>
          </a:lstStyle>
          <a:p>
            <a:pPr/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Mechanism</a:t>
            </a:r>
            <a:r>
              <a:rPr lang="es-ES_tradnl" dirty="0"/>
              <a:t> </a:t>
            </a:r>
            <a:r>
              <a:rPr lang="es-ES_tradnl" dirty="0" err="1"/>
              <a:t>Explained</a:t>
            </a:r>
            <a:endParaRPr lang="es-ES_tradn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09C6DB-4193-4176-1D64-FDDD552272A5}"/>
              </a:ext>
            </a:extLst>
          </p:cNvPr>
          <p:cNvSpPr txBox="1"/>
          <p:nvPr/>
        </p:nvSpPr>
        <p:spPr>
          <a:xfrm>
            <a:off x="4586606" y="2128929"/>
            <a:ext cx="1031051" cy="2616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USD 68,1MM</a:t>
            </a:r>
          </a:p>
        </p:txBody>
      </p:sp>
      <p:sp>
        <p:nvSpPr>
          <p:cNvPr id="52" name="Forma libre 15">
            <a:extLst>
              <a:ext uri="{FF2B5EF4-FFF2-40B4-BE49-F238E27FC236}">
                <a16:creationId xmlns:a16="http://schemas.microsoft.com/office/drawing/2014/main" id="{3A690AA7-9F22-2527-4C24-E8F78B7BA5D7}"/>
              </a:ext>
            </a:extLst>
          </p:cNvPr>
          <p:cNvSpPr/>
          <p:nvPr/>
        </p:nvSpPr>
        <p:spPr>
          <a:xfrm>
            <a:off x="10046764" y="3656565"/>
            <a:ext cx="1405175" cy="399033"/>
          </a:xfrm>
          <a:custGeom>
            <a:avLst/>
            <a:gdLst>
              <a:gd name="connsiteX0" fmla="*/ 0 w 1926504"/>
              <a:gd name="connsiteY0" fmla="*/ 98938 h 989378"/>
              <a:gd name="connsiteX1" fmla="*/ 98938 w 1926504"/>
              <a:gd name="connsiteY1" fmla="*/ 0 h 989378"/>
              <a:gd name="connsiteX2" fmla="*/ 1827566 w 1926504"/>
              <a:gd name="connsiteY2" fmla="*/ 0 h 989378"/>
              <a:gd name="connsiteX3" fmla="*/ 1926504 w 1926504"/>
              <a:gd name="connsiteY3" fmla="*/ 98938 h 989378"/>
              <a:gd name="connsiteX4" fmla="*/ 1926504 w 1926504"/>
              <a:gd name="connsiteY4" fmla="*/ 890440 h 989378"/>
              <a:gd name="connsiteX5" fmla="*/ 1827566 w 1926504"/>
              <a:gd name="connsiteY5" fmla="*/ 989378 h 989378"/>
              <a:gd name="connsiteX6" fmla="*/ 98938 w 1926504"/>
              <a:gd name="connsiteY6" fmla="*/ 989378 h 989378"/>
              <a:gd name="connsiteX7" fmla="*/ 0 w 1926504"/>
              <a:gd name="connsiteY7" fmla="*/ 890440 h 989378"/>
              <a:gd name="connsiteX8" fmla="*/ 0 w 1926504"/>
              <a:gd name="connsiteY8" fmla="*/ 98938 h 98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504" h="989378">
                <a:moveTo>
                  <a:pt x="0" y="98938"/>
                </a:moveTo>
                <a:cubicBezTo>
                  <a:pt x="0" y="44296"/>
                  <a:pt x="44296" y="0"/>
                  <a:pt x="98938" y="0"/>
                </a:cubicBezTo>
                <a:lnTo>
                  <a:pt x="1827566" y="0"/>
                </a:lnTo>
                <a:cubicBezTo>
                  <a:pt x="1882208" y="0"/>
                  <a:pt x="1926504" y="44296"/>
                  <a:pt x="1926504" y="98938"/>
                </a:cubicBezTo>
                <a:lnTo>
                  <a:pt x="1926504" y="890440"/>
                </a:lnTo>
                <a:cubicBezTo>
                  <a:pt x="1926504" y="945082"/>
                  <a:pt x="1882208" y="989378"/>
                  <a:pt x="1827566" y="989378"/>
                </a:cubicBezTo>
                <a:lnTo>
                  <a:pt x="98938" y="989378"/>
                </a:lnTo>
                <a:cubicBezTo>
                  <a:pt x="44296" y="989378"/>
                  <a:pt x="0" y="945082"/>
                  <a:pt x="0" y="890440"/>
                </a:cubicBezTo>
                <a:lnTo>
                  <a:pt x="0" y="9893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73" tIns="39773" rIns="39773" bIns="39773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Beneficiaries</a:t>
            </a:r>
          </a:p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homebuyers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3" name="Forma libre 16">
            <a:extLst>
              <a:ext uri="{FF2B5EF4-FFF2-40B4-BE49-F238E27FC236}">
                <a16:creationId xmlns:a16="http://schemas.microsoft.com/office/drawing/2014/main" id="{C30E9048-4F30-16BE-A481-D53B0B46A741}"/>
              </a:ext>
            </a:extLst>
          </p:cNvPr>
          <p:cNvSpPr/>
          <p:nvPr/>
        </p:nvSpPr>
        <p:spPr>
          <a:xfrm>
            <a:off x="10038069" y="2983123"/>
            <a:ext cx="1405175" cy="402834"/>
          </a:xfrm>
          <a:custGeom>
            <a:avLst/>
            <a:gdLst>
              <a:gd name="connsiteX0" fmla="*/ 0 w 1926504"/>
              <a:gd name="connsiteY0" fmla="*/ 98938 h 989378"/>
              <a:gd name="connsiteX1" fmla="*/ 98938 w 1926504"/>
              <a:gd name="connsiteY1" fmla="*/ 0 h 989378"/>
              <a:gd name="connsiteX2" fmla="*/ 1827566 w 1926504"/>
              <a:gd name="connsiteY2" fmla="*/ 0 h 989378"/>
              <a:gd name="connsiteX3" fmla="*/ 1926504 w 1926504"/>
              <a:gd name="connsiteY3" fmla="*/ 98938 h 989378"/>
              <a:gd name="connsiteX4" fmla="*/ 1926504 w 1926504"/>
              <a:gd name="connsiteY4" fmla="*/ 890440 h 989378"/>
              <a:gd name="connsiteX5" fmla="*/ 1827566 w 1926504"/>
              <a:gd name="connsiteY5" fmla="*/ 989378 h 989378"/>
              <a:gd name="connsiteX6" fmla="*/ 98938 w 1926504"/>
              <a:gd name="connsiteY6" fmla="*/ 989378 h 989378"/>
              <a:gd name="connsiteX7" fmla="*/ 0 w 1926504"/>
              <a:gd name="connsiteY7" fmla="*/ 890440 h 989378"/>
              <a:gd name="connsiteX8" fmla="*/ 0 w 1926504"/>
              <a:gd name="connsiteY8" fmla="*/ 98938 h 98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504" h="989378">
                <a:moveTo>
                  <a:pt x="0" y="98938"/>
                </a:moveTo>
                <a:cubicBezTo>
                  <a:pt x="0" y="44296"/>
                  <a:pt x="44296" y="0"/>
                  <a:pt x="98938" y="0"/>
                </a:cubicBezTo>
                <a:lnTo>
                  <a:pt x="1827566" y="0"/>
                </a:lnTo>
                <a:cubicBezTo>
                  <a:pt x="1882208" y="0"/>
                  <a:pt x="1926504" y="44296"/>
                  <a:pt x="1926504" y="98938"/>
                </a:cubicBezTo>
                <a:lnTo>
                  <a:pt x="1926504" y="890440"/>
                </a:lnTo>
                <a:cubicBezTo>
                  <a:pt x="1926504" y="945082"/>
                  <a:pt x="1882208" y="989378"/>
                  <a:pt x="1827566" y="989378"/>
                </a:cubicBezTo>
                <a:lnTo>
                  <a:pt x="98938" y="989378"/>
                </a:lnTo>
                <a:cubicBezTo>
                  <a:pt x="44296" y="989378"/>
                  <a:pt x="0" y="945082"/>
                  <a:pt x="0" y="890440"/>
                </a:cubicBezTo>
                <a:lnTo>
                  <a:pt x="0" y="9893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73" tIns="39773" rIns="39773" bIns="39773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Developers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Forma libre 26">
            <a:extLst>
              <a:ext uri="{FF2B5EF4-FFF2-40B4-BE49-F238E27FC236}">
                <a16:creationId xmlns:a16="http://schemas.microsoft.com/office/drawing/2014/main" id="{08C1C287-FA9B-A7CE-7AA1-A77AD7E0BBBE}"/>
              </a:ext>
            </a:extLst>
          </p:cNvPr>
          <p:cNvSpPr/>
          <p:nvPr/>
        </p:nvSpPr>
        <p:spPr>
          <a:xfrm rot="5400000">
            <a:off x="10702293" y="3521981"/>
            <a:ext cx="226845" cy="0"/>
          </a:xfrm>
          <a:custGeom>
            <a:avLst/>
            <a:gdLst>
              <a:gd name="connsiteX0" fmla="*/ 213360 w 213360"/>
              <a:gd name="connsiteY0" fmla="*/ 0 h 0"/>
              <a:gd name="connsiteX1" fmla="*/ 0 w 2133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360">
                <a:moveTo>
                  <a:pt x="213360" y="0"/>
                </a:moveTo>
                <a:lnTo>
                  <a:pt x="0" y="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A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orma libre 27">
            <a:extLst>
              <a:ext uri="{FF2B5EF4-FFF2-40B4-BE49-F238E27FC236}">
                <a16:creationId xmlns:a16="http://schemas.microsoft.com/office/drawing/2014/main" id="{A3B728C5-DD16-C108-21F3-7D6E593BA58F}"/>
              </a:ext>
            </a:extLst>
          </p:cNvPr>
          <p:cNvSpPr/>
          <p:nvPr/>
        </p:nvSpPr>
        <p:spPr>
          <a:xfrm rot="16200000">
            <a:off x="10559215" y="3521980"/>
            <a:ext cx="226845" cy="0"/>
          </a:xfrm>
          <a:custGeom>
            <a:avLst/>
            <a:gdLst>
              <a:gd name="connsiteX0" fmla="*/ 213360 w 213360"/>
              <a:gd name="connsiteY0" fmla="*/ 0 h 0"/>
              <a:gd name="connsiteX1" fmla="*/ 0 w 2133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360">
                <a:moveTo>
                  <a:pt x="213360" y="0"/>
                </a:moveTo>
                <a:lnTo>
                  <a:pt x="0" y="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A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C7E0EB8-E5F6-415F-5B38-88465FF9CD87}"/>
              </a:ext>
            </a:extLst>
          </p:cNvPr>
          <p:cNvSpPr txBox="1"/>
          <p:nvPr/>
        </p:nvSpPr>
        <p:spPr>
          <a:xfrm>
            <a:off x="10091911" y="2659227"/>
            <a:ext cx="1298753" cy="2616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3.000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households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orma libre 11">
            <a:extLst>
              <a:ext uri="{FF2B5EF4-FFF2-40B4-BE49-F238E27FC236}">
                <a16:creationId xmlns:a16="http://schemas.microsoft.com/office/drawing/2014/main" id="{DDF790E5-0A13-95BE-5EF8-7A9CE305F880}"/>
              </a:ext>
            </a:extLst>
          </p:cNvPr>
          <p:cNvSpPr/>
          <p:nvPr/>
        </p:nvSpPr>
        <p:spPr>
          <a:xfrm>
            <a:off x="4565870" y="3305326"/>
            <a:ext cx="1405175" cy="773455"/>
          </a:xfrm>
          <a:custGeom>
            <a:avLst/>
            <a:gdLst>
              <a:gd name="connsiteX0" fmla="*/ 0 w 1926504"/>
              <a:gd name="connsiteY0" fmla="*/ 98938 h 989378"/>
              <a:gd name="connsiteX1" fmla="*/ 98938 w 1926504"/>
              <a:gd name="connsiteY1" fmla="*/ 0 h 989378"/>
              <a:gd name="connsiteX2" fmla="*/ 1827566 w 1926504"/>
              <a:gd name="connsiteY2" fmla="*/ 0 h 989378"/>
              <a:gd name="connsiteX3" fmla="*/ 1926504 w 1926504"/>
              <a:gd name="connsiteY3" fmla="*/ 98938 h 989378"/>
              <a:gd name="connsiteX4" fmla="*/ 1926504 w 1926504"/>
              <a:gd name="connsiteY4" fmla="*/ 890440 h 989378"/>
              <a:gd name="connsiteX5" fmla="*/ 1827566 w 1926504"/>
              <a:gd name="connsiteY5" fmla="*/ 989378 h 989378"/>
              <a:gd name="connsiteX6" fmla="*/ 98938 w 1926504"/>
              <a:gd name="connsiteY6" fmla="*/ 989378 h 989378"/>
              <a:gd name="connsiteX7" fmla="*/ 0 w 1926504"/>
              <a:gd name="connsiteY7" fmla="*/ 890440 h 989378"/>
              <a:gd name="connsiteX8" fmla="*/ 0 w 1926504"/>
              <a:gd name="connsiteY8" fmla="*/ 98938 h 98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504" h="989378">
                <a:moveTo>
                  <a:pt x="0" y="98938"/>
                </a:moveTo>
                <a:cubicBezTo>
                  <a:pt x="0" y="44296"/>
                  <a:pt x="44296" y="0"/>
                  <a:pt x="98938" y="0"/>
                </a:cubicBezTo>
                <a:lnTo>
                  <a:pt x="1827566" y="0"/>
                </a:lnTo>
                <a:cubicBezTo>
                  <a:pt x="1882208" y="0"/>
                  <a:pt x="1926504" y="44296"/>
                  <a:pt x="1926504" y="98938"/>
                </a:cubicBezTo>
                <a:lnTo>
                  <a:pt x="1926504" y="890440"/>
                </a:lnTo>
                <a:cubicBezTo>
                  <a:pt x="1926504" y="945082"/>
                  <a:pt x="1882208" y="989378"/>
                  <a:pt x="1827566" y="989378"/>
                </a:cubicBezTo>
                <a:lnTo>
                  <a:pt x="98938" y="989378"/>
                </a:lnTo>
                <a:cubicBezTo>
                  <a:pt x="44296" y="989378"/>
                  <a:pt x="0" y="945082"/>
                  <a:pt x="0" y="890440"/>
                </a:cubicBezTo>
                <a:lnTo>
                  <a:pt x="0" y="98938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73" tIns="39773" rIns="39773" bIns="39773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Trust</a:t>
            </a:r>
          </a:p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FPEVCT </a:t>
            </a:r>
          </a:p>
        </p:txBody>
      </p:sp>
      <p:sp>
        <p:nvSpPr>
          <p:cNvPr id="10" name="Forma libre 10">
            <a:extLst>
              <a:ext uri="{FF2B5EF4-FFF2-40B4-BE49-F238E27FC236}">
                <a16:creationId xmlns:a16="http://schemas.microsoft.com/office/drawing/2014/main" id="{F21A53D0-DAEA-FBBB-BE70-6B6250141353}"/>
              </a:ext>
            </a:extLst>
          </p:cNvPr>
          <p:cNvSpPr/>
          <p:nvPr/>
        </p:nvSpPr>
        <p:spPr>
          <a:xfrm>
            <a:off x="4586606" y="2667997"/>
            <a:ext cx="1362732" cy="595722"/>
          </a:xfrm>
          <a:custGeom>
            <a:avLst/>
            <a:gdLst>
              <a:gd name="connsiteX0" fmla="*/ 0 w 1926504"/>
              <a:gd name="connsiteY0" fmla="*/ 98938 h 989378"/>
              <a:gd name="connsiteX1" fmla="*/ 98938 w 1926504"/>
              <a:gd name="connsiteY1" fmla="*/ 0 h 989378"/>
              <a:gd name="connsiteX2" fmla="*/ 1827566 w 1926504"/>
              <a:gd name="connsiteY2" fmla="*/ 0 h 989378"/>
              <a:gd name="connsiteX3" fmla="*/ 1926504 w 1926504"/>
              <a:gd name="connsiteY3" fmla="*/ 98938 h 989378"/>
              <a:gd name="connsiteX4" fmla="*/ 1926504 w 1926504"/>
              <a:gd name="connsiteY4" fmla="*/ 890440 h 989378"/>
              <a:gd name="connsiteX5" fmla="*/ 1827566 w 1926504"/>
              <a:gd name="connsiteY5" fmla="*/ 989378 h 989378"/>
              <a:gd name="connsiteX6" fmla="*/ 98938 w 1926504"/>
              <a:gd name="connsiteY6" fmla="*/ 989378 h 989378"/>
              <a:gd name="connsiteX7" fmla="*/ 0 w 1926504"/>
              <a:gd name="connsiteY7" fmla="*/ 890440 h 989378"/>
              <a:gd name="connsiteX8" fmla="*/ 0 w 1926504"/>
              <a:gd name="connsiteY8" fmla="*/ 98938 h 98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504" h="989378">
                <a:moveTo>
                  <a:pt x="0" y="98938"/>
                </a:moveTo>
                <a:cubicBezTo>
                  <a:pt x="0" y="44296"/>
                  <a:pt x="44296" y="0"/>
                  <a:pt x="98938" y="0"/>
                </a:cubicBezTo>
                <a:lnTo>
                  <a:pt x="1827566" y="0"/>
                </a:lnTo>
                <a:cubicBezTo>
                  <a:pt x="1882208" y="0"/>
                  <a:pt x="1926504" y="44296"/>
                  <a:pt x="1926504" y="98938"/>
                </a:cubicBezTo>
                <a:lnTo>
                  <a:pt x="1926504" y="890440"/>
                </a:lnTo>
                <a:cubicBezTo>
                  <a:pt x="1926504" y="945082"/>
                  <a:pt x="1882208" y="989378"/>
                  <a:pt x="1827566" y="989378"/>
                </a:cubicBezTo>
                <a:lnTo>
                  <a:pt x="98938" y="989378"/>
                </a:lnTo>
                <a:cubicBezTo>
                  <a:pt x="44296" y="989378"/>
                  <a:pt x="0" y="945082"/>
                  <a:pt x="0" y="890440"/>
                </a:cubicBezTo>
                <a:lnTo>
                  <a:pt x="0" y="9893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73" tIns="39773" rIns="39773" bIns="39773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Corporation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(CFN)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1C46650-E8A4-FC18-FBE8-01762E70E9A4}"/>
              </a:ext>
            </a:extLst>
          </p:cNvPr>
          <p:cNvSpPr txBox="1"/>
          <p:nvPr/>
        </p:nvSpPr>
        <p:spPr>
          <a:xfrm>
            <a:off x="3274722" y="3650666"/>
            <a:ext cx="1148071" cy="2616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USD 138,1 MM</a:t>
            </a: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54B1E25F-B3C6-3C69-A356-F86F3F320115}"/>
              </a:ext>
            </a:extLst>
          </p:cNvPr>
          <p:cNvSpPr/>
          <p:nvPr/>
        </p:nvSpPr>
        <p:spPr>
          <a:xfrm>
            <a:off x="6314561" y="2946234"/>
            <a:ext cx="1417096" cy="3028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498" tIns="47498" rIns="47498" bIns="4749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CTH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3BFC459-BF6F-AE4C-A688-14BCD3B80022}"/>
              </a:ext>
            </a:extLst>
          </p:cNvPr>
          <p:cNvSpPr txBox="1"/>
          <p:nvPr/>
        </p:nvSpPr>
        <p:spPr>
          <a:xfrm>
            <a:off x="8023132" y="4015950"/>
            <a:ext cx="99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</a:p>
        </p:txBody>
      </p:sp>
      <p:sp>
        <p:nvSpPr>
          <p:cNvPr id="49" name="Forma libre 42">
            <a:extLst>
              <a:ext uri="{FF2B5EF4-FFF2-40B4-BE49-F238E27FC236}">
                <a16:creationId xmlns:a16="http://schemas.microsoft.com/office/drawing/2014/main" id="{3C0F3DE4-8479-C1E8-7DA0-0ED8412994D3}"/>
              </a:ext>
            </a:extLst>
          </p:cNvPr>
          <p:cNvSpPr/>
          <p:nvPr/>
        </p:nvSpPr>
        <p:spPr>
          <a:xfrm>
            <a:off x="7044012" y="4016816"/>
            <a:ext cx="30975" cy="1212531"/>
          </a:xfrm>
          <a:custGeom>
            <a:avLst/>
            <a:gdLst>
              <a:gd name="connsiteX0" fmla="*/ 0 w 0"/>
              <a:gd name="connsiteY0" fmla="*/ 534074 h 534074"/>
              <a:gd name="connsiteX1" fmla="*/ 0 w 0"/>
              <a:gd name="connsiteY1" fmla="*/ 0 h 5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34074">
                <a:moveTo>
                  <a:pt x="0" y="534074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accent6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A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EFD9444-37F6-79A4-8489-CCFAF148FD1F}"/>
              </a:ext>
            </a:extLst>
          </p:cNvPr>
          <p:cNvSpPr txBox="1"/>
          <p:nvPr/>
        </p:nvSpPr>
        <p:spPr>
          <a:xfrm>
            <a:off x="7859346" y="3831286"/>
            <a:ext cx="466794" cy="2616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38%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A80447B3-1F80-200D-8D3D-D1964DC8E616}"/>
              </a:ext>
            </a:extLst>
          </p:cNvPr>
          <p:cNvSpPr txBox="1"/>
          <p:nvPr/>
        </p:nvSpPr>
        <p:spPr>
          <a:xfrm>
            <a:off x="5955576" y="4012089"/>
            <a:ext cx="466794" cy="2616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38%</a:t>
            </a:r>
          </a:p>
        </p:txBody>
      </p:sp>
      <p:sp>
        <p:nvSpPr>
          <p:cNvPr id="27" name="Forma libre 64">
            <a:extLst>
              <a:ext uri="{FF2B5EF4-FFF2-40B4-BE49-F238E27FC236}">
                <a16:creationId xmlns:a16="http://schemas.microsoft.com/office/drawing/2014/main" id="{EB891ECB-6089-E11C-ECEF-8D0A3B964AEC}"/>
              </a:ext>
            </a:extLst>
          </p:cNvPr>
          <p:cNvSpPr/>
          <p:nvPr/>
        </p:nvSpPr>
        <p:spPr>
          <a:xfrm>
            <a:off x="7453590" y="3831788"/>
            <a:ext cx="1126379" cy="402360"/>
          </a:xfrm>
          <a:custGeom>
            <a:avLst/>
            <a:gdLst>
              <a:gd name="connsiteX0" fmla="*/ 0 w 1371600"/>
              <a:gd name="connsiteY0" fmla="*/ 0 h 225552"/>
              <a:gd name="connsiteX1" fmla="*/ 0 w 1371600"/>
              <a:gd name="connsiteY1" fmla="*/ 219456 h 225552"/>
              <a:gd name="connsiteX2" fmla="*/ 1371600 w 1371600"/>
              <a:gd name="connsiteY2" fmla="*/ 225552 h 225552"/>
              <a:gd name="connsiteX3" fmla="*/ 1365504 w 1371600"/>
              <a:gd name="connsiteY3" fmla="*/ 0 h 22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225552">
                <a:moveTo>
                  <a:pt x="0" y="0"/>
                </a:moveTo>
                <a:lnTo>
                  <a:pt x="0" y="219456"/>
                </a:lnTo>
                <a:lnTo>
                  <a:pt x="1371600" y="225552"/>
                </a:lnTo>
                <a:lnTo>
                  <a:pt x="1365504" y="0"/>
                </a:lnTo>
              </a:path>
            </a:pathLst>
          </a:custGeom>
          <a:noFill/>
          <a:ln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A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orma libre 12">
            <a:extLst>
              <a:ext uri="{FF2B5EF4-FFF2-40B4-BE49-F238E27FC236}">
                <a16:creationId xmlns:a16="http://schemas.microsoft.com/office/drawing/2014/main" id="{CC26F452-075F-1703-32A3-68718BFFE7F9}"/>
              </a:ext>
            </a:extLst>
          </p:cNvPr>
          <p:cNvSpPr/>
          <p:nvPr/>
        </p:nvSpPr>
        <p:spPr>
          <a:xfrm>
            <a:off x="6317680" y="2581201"/>
            <a:ext cx="1417095" cy="318577"/>
          </a:xfrm>
          <a:custGeom>
            <a:avLst/>
            <a:gdLst>
              <a:gd name="connsiteX0" fmla="*/ 0 w 1926504"/>
              <a:gd name="connsiteY0" fmla="*/ 98938 h 989378"/>
              <a:gd name="connsiteX1" fmla="*/ 98938 w 1926504"/>
              <a:gd name="connsiteY1" fmla="*/ 0 h 989378"/>
              <a:gd name="connsiteX2" fmla="*/ 1827566 w 1926504"/>
              <a:gd name="connsiteY2" fmla="*/ 0 h 989378"/>
              <a:gd name="connsiteX3" fmla="*/ 1926504 w 1926504"/>
              <a:gd name="connsiteY3" fmla="*/ 98938 h 989378"/>
              <a:gd name="connsiteX4" fmla="*/ 1926504 w 1926504"/>
              <a:gd name="connsiteY4" fmla="*/ 890440 h 989378"/>
              <a:gd name="connsiteX5" fmla="*/ 1827566 w 1926504"/>
              <a:gd name="connsiteY5" fmla="*/ 989378 h 989378"/>
              <a:gd name="connsiteX6" fmla="*/ 98938 w 1926504"/>
              <a:gd name="connsiteY6" fmla="*/ 989378 h 989378"/>
              <a:gd name="connsiteX7" fmla="*/ 0 w 1926504"/>
              <a:gd name="connsiteY7" fmla="*/ 890440 h 989378"/>
              <a:gd name="connsiteX8" fmla="*/ 0 w 1926504"/>
              <a:gd name="connsiteY8" fmla="*/ 98938 h 98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504" h="989378">
                <a:moveTo>
                  <a:pt x="0" y="98938"/>
                </a:moveTo>
                <a:cubicBezTo>
                  <a:pt x="0" y="44296"/>
                  <a:pt x="44296" y="0"/>
                  <a:pt x="98938" y="0"/>
                </a:cubicBezTo>
                <a:lnTo>
                  <a:pt x="1827566" y="0"/>
                </a:lnTo>
                <a:cubicBezTo>
                  <a:pt x="1882208" y="0"/>
                  <a:pt x="1926504" y="44296"/>
                  <a:pt x="1926504" y="98938"/>
                </a:cubicBezTo>
                <a:lnTo>
                  <a:pt x="1926504" y="890440"/>
                </a:lnTo>
                <a:cubicBezTo>
                  <a:pt x="1926504" y="945082"/>
                  <a:pt x="1882208" y="989378"/>
                  <a:pt x="1827566" y="989378"/>
                </a:cubicBezTo>
                <a:lnTo>
                  <a:pt x="98938" y="989378"/>
                </a:lnTo>
                <a:cubicBezTo>
                  <a:pt x="44296" y="989378"/>
                  <a:pt x="0" y="945082"/>
                  <a:pt x="0" y="890440"/>
                </a:cubicBezTo>
                <a:lnTo>
                  <a:pt x="0" y="9893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73" tIns="39773" rIns="39773" bIns="39773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Agent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Forma libre 19">
            <a:extLst>
              <a:ext uri="{FF2B5EF4-FFF2-40B4-BE49-F238E27FC236}">
                <a16:creationId xmlns:a16="http://schemas.microsoft.com/office/drawing/2014/main" id="{29C25B71-1733-6D34-7BAF-5052E13E343B}"/>
              </a:ext>
            </a:extLst>
          </p:cNvPr>
          <p:cNvSpPr/>
          <p:nvPr/>
        </p:nvSpPr>
        <p:spPr>
          <a:xfrm>
            <a:off x="6315000" y="3268040"/>
            <a:ext cx="1417095" cy="797527"/>
          </a:xfrm>
          <a:custGeom>
            <a:avLst/>
            <a:gdLst>
              <a:gd name="connsiteX0" fmla="*/ 0 w 1926504"/>
              <a:gd name="connsiteY0" fmla="*/ 98938 h 989378"/>
              <a:gd name="connsiteX1" fmla="*/ 98938 w 1926504"/>
              <a:gd name="connsiteY1" fmla="*/ 0 h 989378"/>
              <a:gd name="connsiteX2" fmla="*/ 1827566 w 1926504"/>
              <a:gd name="connsiteY2" fmla="*/ 0 h 989378"/>
              <a:gd name="connsiteX3" fmla="*/ 1926504 w 1926504"/>
              <a:gd name="connsiteY3" fmla="*/ 98938 h 989378"/>
              <a:gd name="connsiteX4" fmla="*/ 1926504 w 1926504"/>
              <a:gd name="connsiteY4" fmla="*/ 890440 h 989378"/>
              <a:gd name="connsiteX5" fmla="*/ 1827566 w 1926504"/>
              <a:gd name="connsiteY5" fmla="*/ 989378 h 989378"/>
              <a:gd name="connsiteX6" fmla="*/ 98938 w 1926504"/>
              <a:gd name="connsiteY6" fmla="*/ 989378 h 989378"/>
              <a:gd name="connsiteX7" fmla="*/ 0 w 1926504"/>
              <a:gd name="connsiteY7" fmla="*/ 890440 h 989378"/>
              <a:gd name="connsiteX8" fmla="*/ 0 w 1926504"/>
              <a:gd name="connsiteY8" fmla="*/ 98938 h 98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504" h="989378">
                <a:moveTo>
                  <a:pt x="0" y="98938"/>
                </a:moveTo>
                <a:cubicBezTo>
                  <a:pt x="0" y="44296"/>
                  <a:pt x="44296" y="0"/>
                  <a:pt x="98938" y="0"/>
                </a:cubicBezTo>
                <a:lnTo>
                  <a:pt x="1827566" y="0"/>
                </a:lnTo>
                <a:cubicBezTo>
                  <a:pt x="1882208" y="0"/>
                  <a:pt x="1926504" y="44296"/>
                  <a:pt x="1926504" y="98938"/>
                </a:cubicBezTo>
                <a:lnTo>
                  <a:pt x="1926504" y="890440"/>
                </a:lnTo>
                <a:cubicBezTo>
                  <a:pt x="1926504" y="945082"/>
                  <a:pt x="1882208" y="989378"/>
                  <a:pt x="1827566" y="989378"/>
                </a:cubicBezTo>
                <a:lnTo>
                  <a:pt x="98938" y="989378"/>
                </a:lnTo>
                <a:cubicBezTo>
                  <a:pt x="44296" y="989378"/>
                  <a:pt x="0" y="945082"/>
                  <a:pt x="0" y="890440"/>
                </a:cubicBezTo>
                <a:lnTo>
                  <a:pt x="0" y="98938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73" tIns="39773" rIns="39773" bIns="39773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Securitizacion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Trusts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Forma libre 13">
            <a:extLst>
              <a:ext uri="{FF2B5EF4-FFF2-40B4-BE49-F238E27FC236}">
                <a16:creationId xmlns:a16="http://schemas.microsoft.com/office/drawing/2014/main" id="{B84581D6-3DA9-CA9E-28F9-5B10884B03ED}"/>
              </a:ext>
            </a:extLst>
          </p:cNvPr>
          <p:cNvSpPr/>
          <p:nvPr/>
        </p:nvSpPr>
        <p:spPr>
          <a:xfrm>
            <a:off x="7921807" y="3354996"/>
            <a:ext cx="1661263" cy="418282"/>
          </a:xfrm>
          <a:custGeom>
            <a:avLst/>
            <a:gdLst>
              <a:gd name="connsiteX0" fmla="*/ 0 w 1926504"/>
              <a:gd name="connsiteY0" fmla="*/ 98938 h 989378"/>
              <a:gd name="connsiteX1" fmla="*/ 98938 w 1926504"/>
              <a:gd name="connsiteY1" fmla="*/ 0 h 989378"/>
              <a:gd name="connsiteX2" fmla="*/ 1827566 w 1926504"/>
              <a:gd name="connsiteY2" fmla="*/ 0 h 989378"/>
              <a:gd name="connsiteX3" fmla="*/ 1926504 w 1926504"/>
              <a:gd name="connsiteY3" fmla="*/ 98938 h 989378"/>
              <a:gd name="connsiteX4" fmla="*/ 1926504 w 1926504"/>
              <a:gd name="connsiteY4" fmla="*/ 890440 h 989378"/>
              <a:gd name="connsiteX5" fmla="*/ 1827566 w 1926504"/>
              <a:gd name="connsiteY5" fmla="*/ 989378 h 989378"/>
              <a:gd name="connsiteX6" fmla="*/ 98938 w 1926504"/>
              <a:gd name="connsiteY6" fmla="*/ 989378 h 989378"/>
              <a:gd name="connsiteX7" fmla="*/ 0 w 1926504"/>
              <a:gd name="connsiteY7" fmla="*/ 890440 h 989378"/>
              <a:gd name="connsiteX8" fmla="*/ 0 w 1926504"/>
              <a:gd name="connsiteY8" fmla="*/ 98938 h 98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504" h="989378">
                <a:moveTo>
                  <a:pt x="0" y="98938"/>
                </a:moveTo>
                <a:cubicBezTo>
                  <a:pt x="0" y="44296"/>
                  <a:pt x="44296" y="0"/>
                  <a:pt x="98938" y="0"/>
                </a:cubicBezTo>
                <a:lnTo>
                  <a:pt x="1827566" y="0"/>
                </a:lnTo>
                <a:cubicBezTo>
                  <a:pt x="1882208" y="0"/>
                  <a:pt x="1926504" y="44296"/>
                  <a:pt x="1926504" y="98938"/>
                </a:cubicBezTo>
                <a:lnTo>
                  <a:pt x="1926504" y="890440"/>
                </a:lnTo>
                <a:cubicBezTo>
                  <a:pt x="1926504" y="945082"/>
                  <a:pt x="1882208" y="989378"/>
                  <a:pt x="1827566" y="989378"/>
                </a:cubicBezTo>
                <a:lnTo>
                  <a:pt x="98938" y="989378"/>
                </a:lnTo>
                <a:cubicBezTo>
                  <a:pt x="44296" y="989378"/>
                  <a:pt x="0" y="945082"/>
                  <a:pt x="0" y="890440"/>
                </a:cubicBezTo>
                <a:lnTo>
                  <a:pt x="0" y="9893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73" tIns="39773" rIns="39773" bIns="39773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Institutions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IFIS /SFPS</a:t>
            </a:r>
          </a:p>
        </p:txBody>
      </p:sp>
      <p:sp>
        <p:nvSpPr>
          <p:cNvPr id="30" name="Forma libre 20">
            <a:extLst>
              <a:ext uri="{FF2B5EF4-FFF2-40B4-BE49-F238E27FC236}">
                <a16:creationId xmlns:a16="http://schemas.microsoft.com/office/drawing/2014/main" id="{2BCB1610-0E3F-B530-AB62-7D9B38A63D93}"/>
              </a:ext>
            </a:extLst>
          </p:cNvPr>
          <p:cNvSpPr/>
          <p:nvPr/>
        </p:nvSpPr>
        <p:spPr>
          <a:xfrm rot="19008820" flipV="1">
            <a:off x="9611893" y="3312574"/>
            <a:ext cx="382239" cy="25295"/>
          </a:xfrm>
          <a:custGeom>
            <a:avLst/>
            <a:gdLst>
              <a:gd name="connsiteX0" fmla="*/ 213360 w 213360"/>
              <a:gd name="connsiteY0" fmla="*/ 0 h 0"/>
              <a:gd name="connsiteX1" fmla="*/ 0 w 2133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360">
                <a:moveTo>
                  <a:pt x="213360" y="0"/>
                </a:moveTo>
                <a:lnTo>
                  <a:pt x="0" y="0"/>
                </a:lnTo>
              </a:path>
            </a:pathLst>
          </a:custGeom>
          <a:noFill/>
          <a:ln>
            <a:headEnd type="triangle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A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orma libre 17">
            <a:extLst>
              <a:ext uri="{FF2B5EF4-FFF2-40B4-BE49-F238E27FC236}">
                <a16:creationId xmlns:a16="http://schemas.microsoft.com/office/drawing/2014/main" id="{7D042708-F7B6-9D5F-C74A-56ACA50DB172}"/>
              </a:ext>
            </a:extLst>
          </p:cNvPr>
          <p:cNvSpPr/>
          <p:nvPr/>
        </p:nvSpPr>
        <p:spPr>
          <a:xfrm>
            <a:off x="5136038" y="4056590"/>
            <a:ext cx="1724978" cy="280504"/>
          </a:xfrm>
          <a:custGeom>
            <a:avLst/>
            <a:gdLst>
              <a:gd name="connsiteX0" fmla="*/ 0 w 1371600"/>
              <a:gd name="connsiteY0" fmla="*/ 0 h 225552"/>
              <a:gd name="connsiteX1" fmla="*/ 0 w 1371600"/>
              <a:gd name="connsiteY1" fmla="*/ 219456 h 225552"/>
              <a:gd name="connsiteX2" fmla="*/ 1371600 w 1371600"/>
              <a:gd name="connsiteY2" fmla="*/ 225552 h 225552"/>
              <a:gd name="connsiteX3" fmla="*/ 1365504 w 1371600"/>
              <a:gd name="connsiteY3" fmla="*/ 0 h 22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225552">
                <a:moveTo>
                  <a:pt x="0" y="0"/>
                </a:moveTo>
                <a:lnTo>
                  <a:pt x="0" y="219456"/>
                </a:lnTo>
                <a:lnTo>
                  <a:pt x="1371600" y="225552"/>
                </a:lnTo>
                <a:lnTo>
                  <a:pt x="1365504" y="0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A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orma libre 18">
            <a:extLst>
              <a:ext uri="{FF2B5EF4-FFF2-40B4-BE49-F238E27FC236}">
                <a16:creationId xmlns:a16="http://schemas.microsoft.com/office/drawing/2014/main" id="{8661F40C-1C2B-B85F-61E1-568819DCACDC}"/>
              </a:ext>
            </a:extLst>
          </p:cNvPr>
          <p:cNvSpPr/>
          <p:nvPr/>
        </p:nvSpPr>
        <p:spPr>
          <a:xfrm>
            <a:off x="7336306" y="3806085"/>
            <a:ext cx="1619512" cy="561899"/>
          </a:xfrm>
          <a:custGeom>
            <a:avLst/>
            <a:gdLst>
              <a:gd name="connsiteX0" fmla="*/ 1347216 w 1353312"/>
              <a:gd name="connsiteY0" fmla="*/ 0 h 420624"/>
              <a:gd name="connsiteX1" fmla="*/ 1353312 w 1353312"/>
              <a:gd name="connsiteY1" fmla="*/ 420624 h 420624"/>
              <a:gd name="connsiteX2" fmla="*/ 6096 w 1353312"/>
              <a:gd name="connsiteY2" fmla="*/ 408432 h 420624"/>
              <a:gd name="connsiteX3" fmla="*/ 0 w 1353312"/>
              <a:gd name="connsiteY3" fmla="*/ 176784 h 4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3312" h="420624">
                <a:moveTo>
                  <a:pt x="1347216" y="0"/>
                </a:moveTo>
                <a:lnTo>
                  <a:pt x="1353312" y="420624"/>
                </a:lnTo>
                <a:lnTo>
                  <a:pt x="6096" y="408432"/>
                </a:lnTo>
                <a:lnTo>
                  <a:pt x="0" y="176784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A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BB4A93D-11D7-5835-F7F6-0C99A4B04E44}"/>
              </a:ext>
            </a:extLst>
          </p:cNvPr>
          <p:cNvSpPr txBox="1"/>
          <p:nvPr/>
        </p:nvSpPr>
        <p:spPr>
          <a:xfrm>
            <a:off x="7835069" y="4373484"/>
            <a:ext cx="1012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Loans</a:t>
            </a:r>
            <a:r>
              <a:rPr kumimoji="0" lang="es-EC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4BE3C504-74F6-4AF4-CCC8-02DFE5EBF57B}"/>
              </a:ext>
            </a:extLst>
          </p:cNvPr>
          <p:cNvSpPr/>
          <p:nvPr/>
        </p:nvSpPr>
        <p:spPr>
          <a:xfrm>
            <a:off x="6703228" y="5215552"/>
            <a:ext cx="657549" cy="3562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1C45AC31-B084-AAE3-A449-91CD55800E24}"/>
              </a:ext>
            </a:extLst>
          </p:cNvPr>
          <p:cNvSpPr/>
          <p:nvPr/>
        </p:nvSpPr>
        <p:spPr>
          <a:xfrm>
            <a:off x="6703228" y="5591467"/>
            <a:ext cx="657549" cy="3562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6" name="Forma libre 5">
            <a:extLst>
              <a:ext uri="{FF2B5EF4-FFF2-40B4-BE49-F238E27FC236}">
                <a16:creationId xmlns:a16="http://schemas.microsoft.com/office/drawing/2014/main" id="{E4E39C4A-FBD1-2022-E239-110D4226B067}"/>
              </a:ext>
            </a:extLst>
          </p:cNvPr>
          <p:cNvSpPr/>
          <p:nvPr/>
        </p:nvSpPr>
        <p:spPr>
          <a:xfrm>
            <a:off x="7360777" y="3769640"/>
            <a:ext cx="1865008" cy="1817294"/>
          </a:xfrm>
          <a:custGeom>
            <a:avLst/>
            <a:gdLst>
              <a:gd name="connsiteX0" fmla="*/ 2733675 w 2752725"/>
              <a:gd name="connsiteY0" fmla="*/ 0 h 2714625"/>
              <a:gd name="connsiteX1" fmla="*/ 2752725 w 2752725"/>
              <a:gd name="connsiteY1" fmla="*/ 2714625 h 2714625"/>
              <a:gd name="connsiteX2" fmla="*/ 0 w 2752725"/>
              <a:gd name="connsiteY2" fmla="*/ 2705100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2725" h="2714625">
                <a:moveTo>
                  <a:pt x="2733675" y="0"/>
                </a:moveTo>
                <a:lnTo>
                  <a:pt x="2752725" y="2714625"/>
                </a:lnTo>
                <a:lnTo>
                  <a:pt x="0" y="2705100"/>
                </a:lnTo>
              </a:path>
            </a:pathLst>
          </a:custGeom>
          <a:noFill/>
          <a:ln>
            <a:solidFill>
              <a:schemeClr val="accent6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orma libre 46">
            <a:extLst>
              <a:ext uri="{FF2B5EF4-FFF2-40B4-BE49-F238E27FC236}">
                <a16:creationId xmlns:a16="http://schemas.microsoft.com/office/drawing/2014/main" id="{E0B69DBA-407F-043C-2FB6-E20A599A0AD4}"/>
              </a:ext>
            </a:extLst>
          </p:cNvPr>
          <p:cNvSpPr/>
          <p:nvPr/>
        </p:nvSpPr>
        <p:spPr>
          <a:xfrm flipH="1">
            <a:off x="4862876" y="4111772"/>
            <a:ext cx="1483434" cy="1479694"/>
          </a:xfrm>
          <a:custGeom>
            <a:avLst/>
            <a:gdLst>
              <a:gd name="connsiteX0" fmla="*/ 2733675 w 2752725"/>
              <a:gd name="connsiteY0" fmla="*/ 0 h 2714625"/>
              <a:gd name="connsiteX1" fmla="*/ 2752725 w 2752725"/>
              <a:gd name="connsiteY1" fmla="*/ 2714625 h 2714625"/>
              <a:gd name="connsiteX2" fmla="*/ 0 w 2752725"/>
              <a:gd name="connsiteY2" fmla="*/ 2705100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2725" h="2714625">
                <a:moveTo>
                  <a:pt x="2733675" y="0"/>
                </a:moveTo>
                <a:lnTo>
                  <a:pt x="2752725" y="2714625"/>
                </a:lnTo>
                <a:lnTo>
                  <a:pt x="0" y="2705100"/>
                </a:lnTo>
              </a:path>
            </a:pathLst>
          </a:custGeom>
          <a:noFill/>
          <a:ln>
            <a:solidFill>
              <a:schemeClr val="accent6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CB303779-BC9B-E0BB-F845-9455F6858C4A}"/>
              </a:ext>
            </a:extLst>
          </p:cNvPr>
          <p:cNvSpPr/>
          <p:nvPr/>
        </p:nvSpPr>
        <p:spPr>
          <a:xfrm>
            <a:off x="5986225" y="5408837"/>
            <a:ext cx="657549" cy="3562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3A228A8-D439-437C-57BB-218E3B2A24BF}"/>
              </a:ext>
            </a:extLst>
          </p:cNvPr>
          <p:cNvSpPr txBox="1"/>
          <p:nvPr/>
        </p:nvSpPr>
        <p:spPr>
          <a:xfrm>
            <a:off x="5003818" y="4795731"/>
            <a:ext cx="466794" cy="2616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38%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3E94D37-21B4-19F8-897C-3429E4C1D776}"/>
              </a:ext>
            </a:extLst>
          </p:cNvPr>
          <p:cNvSpPr txBox="1"/>
          <p:nvPr/>
        </p:nvSpPr>
        <p:spPr>
          <a:xfrm>
            <a:off x="8565520" y="4795238"/>
            <a:ext cx="466794" cy="2616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62%</a:t>
            </a:r>
          </a:p>
        </p:txBody>
      </p:sp>
      <p:sp>
        <p:nvSpPr>
          <p:cNvPr id="41" name="Forma libre 70">
            <a:extLst>
              <a:ext uri="{FF2B5EF4-FFF2-40B4-BE49-F238E27FC236}">
                <a16:creationId xmlns:a16="http://schemas.microsoft.com/office/drawing/2014/main" id="{B5474678-0A8A-5331-5517-3357C412728A}"/>
              </a:ext>
            </a:extLst>
          </p:cNvPr>
          <p:cNvSpPr/>
          <p:nvPr/>
        </p:nvSpPr>
        <p:spPr>
          <a:xfrm rot="1341025" flipV="1">
            <a:off x="9652092" y="3685947"/>
            <a:ext cx="382239" cy="25295"/>
          </a:xfrm>
          <a:custGeom>
            <a:avLst/>
            <a:gdLst>
              <a:gd name="connsiteX0" fmla="*/ 213360 w 213360"/>
              <a:gd name="connsiteY0" fmla="*/ 0 h 0"/>
              <a:gd name="connsiteX1" fmla="*/ 0 w 2133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360">
                <a:moveTo>
                  <a:pt x="213360" y="0"/>
                </a:moveTo>
                <a:lnTo>
                  <a:pt x="0" y="0"/>
                </a:lnTo>
              </a:path>
            </a:pathLst>
          </a:custGeom>
          <a:noFill/>
          <a:ln>
            <a:headEnd type="triangle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A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5F48C5D1-86CA-4185-EBDB-2A6B3990B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4108" y="5325734"/>
            <a:ext cx="1235543" cy="752874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F31B8BE6-8326-63B0-122B-8960F6A00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3048" y="5279706"/>
            <a:ext cx="1235543" cy="752874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B84DD407-E9F0-7655-17DC-864B3A7EB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379" y="4335732"/>
            <a:ext cx="305655" cy="29682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6EA8187-75D4-CEB5-DACC-A8DF34121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9351" y="4374079"/>
            <a:ext cx="598465" cy="464397"/>
          </a:xfrm>
          <a:prstGeom prst="rect">
            <a:avLst/>
          </a:prstGeom>
        </p:spPr>
      </p:pic>
      <p:sp>
        <p:nvSpPr>
          <p:cNvPr id="18" name="Forma libre 51">
            <a:extLst>
              <a:ext uri="{FF2B5EF4-FFF2-40B4-BE49-F238E27FC236}">
                <a16:creationId xmlns:a16="http://schemas.microsoft.com/office/drawing/2014/main" id="{0071570D-F89C-E8AB-9048-D174BF725AF2}"/>
              </a:ext>
            </a:extLst>
          </p:cNvPr>
          <p:cNvSpPr/>
          <p:nvPr/>
        </p:nvSpPr>
        <p:spPr>
          <a:xfrm>
            <a:off x="3344541" y="2466441"/>
            <a:ext cx="1856732" cy="203521"/>
          </a:xfrm>
          <a:custGeom>
            <a:avLst/>
            <a:gdLst>
              <a:gd name="connsiteX0" fmla="*/ 0 w 4356100"/>
              <a:gd name="connsiteY0" fmla="*/ 25400 h 393700"/>
              <a:gd name="connsiteX1" fmla="*/ 4356100 w 4356100"/>
              <a:gd name="connsiteY1" fmla="*/ 0 h 393700"/>
              <a:gd name="connsiteX2" fmla="*/ 4356100 w 4356100"/>
              <a:gd name="connsiteY2" fmla="*/ 39370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6100" h="393700">
                <a:moveTo>
                  <a:pt x="0" y="25400"/>
                </a:moveTo>
                <a:lnTo>
                  <a:pt x="4356100" y="0"/>
                </a:lnTo>
                <a:lnTo>
                  <a:pt x="4356100" y="393700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CCF7F63-B647-B404-DED5-C1085AFA86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3939" y="2364518"/>
            <a:ext cx="1450181" cy="41073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A8D6F2E-BC81-05F7-4392-836CBE08CE6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600" y="2396516"/>
            <a:ext cx="904161" cy="3220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98156A5-0A7B-EDF4-EBE2-745B747DD49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307" y="1823671"/>
            <a:ext cx="1247732" cy="592889"/>
          </a:xfrm>
          <a:prstGeom prst="rect">
            <a:avLst/>
          </a:prstGeom>
        </p:spPr>
      </p:pic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283BA1DF-562F-76C5-2921-2F71B3CEA358}"/>
              </a:ext>
            </a:extLst>
          </p:cNvPr>
          <p:cNvCxnSpPr>
            <a:cxnSpLocks/>
          </p:cNvCxnSpPr>
          <p:nvPr/>
        </p:nvCxnSpPr>
        <p:spPr>
          <a:xfrm>
            <a:off x="2730161" y="2571498"/>
            <a:ext cx="327706" cy="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27787CF-3A7A-9128-8DE2-5FCD16579FF4}"/>
              </a:ext>
            </a:extLst>
          </p:cNvPr>
          <p:cNvSpPr txBox="1"/>
          <p:nvPr/>
        </p:nvSpPr>
        <p:spPr>
          <a:xfrm>
            <a:off x="413031" y="2470496"/>
            <a:ext cx="952505" cy="2616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USD 70 MM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F8493986-B740-278E-3F79-D231B429F0DF}"/>
              </a:ext>
            </a:extLst>
          </p:cNvPr>
          <p:cNvCxnSpPr>
            <a:cxnSpLocks/>
          </p:cNvCxnSpPr>
          <p:nvPr/>
        </p:nvCxnSpPr>
        <p:spPr>
          <a:xfrm>
            <a:off x="1425833" y="2569706"/>
            <a:ext cx="327706" cy="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CC25522-3E87-DC60-028D-56BFED243D4C}"/>
              </a:ext>
            </a:extLst>
          </p:cNvPr>
          <p:cNvSpPr txBox="1"/>
          <p:nvPr/>
        </p:nvSpPr>
        <p:spPr>
          <a:xfrm>
            <a:off x="7193292" y="4608622"/>
            <a:ext cx="1148071" cy="2616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USD 363,6 MM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4C19FF0-01BC-D0E7-7D09-845D744092F6}"/>
              </a:ext>
            </a:extLst>
          </p:cNvPr>
          <p:cNvSpPr txBox="1"/>
          <p:nvPr/>
        </p:nvSpPr>
        <p:spPr>
          <a:xfrm>
            <a:off x="6500952" y="4909633"/>
            <a:ext cx="1148071" cy="2616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USD 363,6 MM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313A87B-2670-D399-0903-1B09BF17C99A}"/>
              </a:ext>
            </a:extLst>
          </p:cNvPr>
          <p:cNvSpPr txBox="1"/>
          <p:nvPr/>
        </p:nvSpPr>
        <p:spPr>
          <a:xfrm>
            <a:off x="11192894" y="4888590"/>
            <a:ext cx="51809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3F1B93-0A5A-6879-5628-DE084D03EEE2}"/>
              </a:ext>
            </a:extLst>
          </p:cNvPr>
          <p:cNvSpPr txBox="1"/>
          <p:nvPr/>
        </p:nvSpPr>
        <p:spPr>
          <a:xfrm>
            <a:off x="10037841" y="4140347"/>
            <a:ext cx="64633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148961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9" grpId="0" animBg="1"/>
      <p:bldP spid="10" grpId="0" animBg="1"/>
      <p:bldP spid="12" grpId="0" animBg="1"/>
      <p:bldP spid="47" grpId="0" animBg="1"/>
      <p:bldP spid="48" grpId="0"/>
      <p:bldP spid="49" grpId="0" animBg="1"/>
      <p:bldP spid="50" grpId="0" animBg="1"/>
      <p:bldP spid="51" grpId="0" animBg="1"/>
      <p:bldP spid="27" grpId="0" animBg="1"/>
      <p:bldP spid="45" grpId="0" animBg="1"/>
      <p:bldP spid="46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8" grpId="0" animBg="1"/>
      <p:bldP spid="23" grpId="0" animBg="1"/>
      <p:bldP spid="16" grpId="0" animBg="1"/>
      <p:bldP spid="17" grpId="0" animBg="1"/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82CDC2-3F8B-5D49-920D-9027B4934A78}"/>
              </a:ext>
            </a:extLst>
          </p:cNvPr>
          <p:cNvSpPr/>
          <p:nvPr/>
        </p:nvSpPr>
        <p:spPr>
          <a:xfrm>
            <a:off x="27755" y="-4337"/>
            <a:ext cx="12136492" cy="684672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O" sz="254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C25558-DF94-11C3-2891-272CBA44B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91" y="226735"/>
            <a:ext cx="2781688" cy="666843"/>
          </a:xfrm>
          <a:prstGeom prst="rect">
            <a:avLst/>
          </a:prstGeom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FDD90DEC-6020-F00D-2987-1C8D00CD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9091" y="3366746"/>
            <a:ext cx="11018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altLang="es-419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Portfolio</a:t>
            </a:r>
            <a:endParaRPr kumimoji="0" lang="es-419" altLang="es-419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49C2595-C907-2394-95BE-1F1ACAB06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873" y="2877364"/>
            <a:ext cx="10531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altLang="es-419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Portfolio</a:t>
            </a:r>
            <a:endParaRPr kumimoji="0" lang="es-419" altLang="es-419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E5D7717-598C-6D97-7A45-192AD7305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518" y="3992342"/>
            <a:ext cx="8848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altLang="es-419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Class</a:t>
            </a:r>
            <a:r>
              <a:rPr kumimoji="0" lang="es-419" altLang="es-419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B</a:t>
            </a:r>
            <a:endParaRPr kumimoji="0" lang="es-419" altLang="es-419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C1EB82-CA51-FA04-38E5-E611A8F22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609" y="4744602"/>
            <a:ext cx="899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altLang="es-419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Class</a:t>
            </a:r>
            <a:r>
              <a:rPr kumimoji="0" lang="es-419" altLang="es-419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C</a:t>
            </a:r>
            <a:endParaRPr kumimoji="0" lang="es-419" altLang="es-419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BD6EA-096B-E31A-71AA-976B96B9E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414" y="3554555"/>
            <a:ext cx="870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altLang="es-419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Class</a:t>
            </a:r>
            <a:r>
              <a:rPr kumimoji="0" lang="es-419" altLang="es-419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A</a:t>
            </a:r>
            <a:endParaRPr kumimoji="0" lang="es-419" altLang="es-419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AA9FFC-5DB5-C6CD-5B11-176E10836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082" y="1677144"/>
            <a:ext cx="26673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altLang="es-419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Arial" panose="020B0604020202020204" pitchFamily="34" charset="0"/>
              </a:rPr>
              <a:t>Equity</a:t>
            </a:r>
            <a:r>
              <a:rPr kumimoji="0" lang="es-419" altLang="es-419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Arial" panose="020B0604020202020204" pitchFamily="34" charset="0"/>
              </a:rPr>
              <a:t> Balance ($)</a:t>
            </a:r>
            <a:endParaRPr kumimoji="0" lang="es-419" altLang="es-419" sz="2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0A0A46-F5D3-98EE-90BE-2DFD52D80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72" y="2569587"/>
            <a:ext cx="1513235" cy="27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es-419" sz="1800" b="1" kern="12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Accrual</a:t>
            </a:r>
            <a:r>
              <a:rPr lang="es-419" sz="1800" b="1" kern="12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419" sz="1800" b="1" kern="12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stage</a:t>
            </a:r>
            <a:endParaRPr lang="pt-BR" sz="1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1D2093-4D45-C93D-B8D5-53D941409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414" y="1677144"/>
            <a:ext cx="2803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altLang="es-419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Arial" panose="020B0604020202020204" pitchFamily="34" charset="0"/>
              </a:rPr>
              <a:t>Amortization</a:t>
            </a:r>
            <a:r>
              <a:rPr kumimoji="0" lang="es-419" altLang="es-419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s-419" altLang="es-419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Arial" panose="020B0604020202020204" pitchFamily="34" charset="0"/>
              </a:rPr>
              <a:t>Stage</a:t>
            </a:r>
            <a:endParaRPr kumimoji="0" lang="es-419" altLang="es-419" sz="2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E30394-267E-92A5-A2AB-710967058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8376" y="5398019"/>
            <a:ext cx="16927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altLang="es-419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time (</a:t>
            </a:r>
            <a:r>
              <a:rPr kumimoji="0" lang="es-419" altLang="es-419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months</a:t>
            </a:r>
            <a:r>
              <a:rPr kumimoji="0" lang="es-419" altLang="es-419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)</a:t>
            </a:r>
            <a:endParaRPr kumimoji="0" lang="es-419" altLang="es-419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FAB720-0818-D2FC-081F-39AE599C3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682" y="2351970"/>
            <a:ext cx="698492" cy="18803"/>
          </a:xfrm>
          <a:prstGeom prst="rect">
            <a:avLst/>
          </a:prstGeom>
          <a:noFill/>
          <a:ln w="38100" cap="flat" cmpd="tri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6FF4FE-8491-46D7-4CE7-EA2A128A0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632" y="3115652"/>
            <a:ext cx="718050" cy="18803"/>
          </a:xfrm>
          <a:prstGeom prst="rect">
            <a:avLst/>
          </a:prstGeom>
          <a:noFill/>
          <a:ln w="38100" cap="flat" cmpd="tri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6FBCBF-4E9C-C43A-A05F-569A9E2AE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124" y="2351970"/>
            <a:ext cx="19558" cy="782485"/>
          </a:xfrm>
          <a:prstGeom prst="rect">
            <a:avLst/>
          </a:prstGeom>
          <a:noFill/>
          <a:ln w="38100" cap="flat" cmpd="tri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07777D-A2C9-6182-309B-4D712C0AC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582" y="3737590"/>
            <a:ext cx="718050" cy="18803"/>
          </a:xfrm>
          <a:prstGeom prst="rect">
            <a:avLst/>
          </a:prstGeom>
          <a:noFill/>
          <a:ln w="38100" cap="flat" cmpd="tri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1D7113-7CC9-CA6B-6FC5-4A30A6429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376" y="3120608"/>
            <a:ext cx="19558" cy="640741"/>
          </a:xfrm>
          <a:prstGeom prst="rect">
            <a:avLst/>
          </a:prstGeom>
          <a:noFill/>
          <a:ln w="38100" cap="flat" cmpd="tri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FC84A9-E36F-FA75-CCF5-0AD34622A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136" y="4360974"/>
            <a:ext cx="719446" cy="18803"/>
          </a:xfrm>
          <a:prstGeom prst="rect">
            <a:avLst/>
          </a:prstGeom>
          <a:noFill/>
          <a:ln w="38100" cap="flat" cmpd="tri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EAC901-80B0-F9A2-81A7-EEAD7AF94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025" y="3737590"/>
            <a:ext cx="19558" cy="642187"/>
          </a:xfrm>
          <a:prstGeom prst="rect">
            <a:avLst/>
          </a:prstGeom>
          <a:noFill/>
          <a:ln w="38100" cap="flat" cmpd="tri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2C43D3CC-A4A3-7D45-B50C-548288FB5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086" y="4888898"/>
            <a:ext cx="718050" cy="18803"/>
          </a:xfrm>
          <a:prstGeom prst="rect">
            <a:avLst/>
          </a:prstGeom>
          <a:noFill/>
          <a:ln w="38100" cap="flat" cmpd="tri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8B3F740A-7143-5E73-9D2B-3CC22D6CA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578" y="4360974"/>
            <a:ext cx="19558" cy="546727"/>
          </a:xfrm>
          <a:prstGeom prst="rect">
            <a:avLst/>
          </a:prstGeom>
          <a:noFill/>
          <a:ln w="38100" cap="flat" cmpd="tri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5" name="Rectangle 26">
            <a:extLst>
              <a:ext uri="{FF2B5EF4-FFF2-40B4-BE49-F238E27FC236}">
                <a16:creationId xmlns:a16="http://schemas.microsoft.com/office/drawing/2014/main" id="{71BDC2B9-568E-9F68-0206-0E7150948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996" y="5541281"/>
            <a:ext cx="7538123" cy="2748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72EBBC4F-5CCA-47A2-E9C9-F9A905939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278" y="2347631"/>
            <a:ext cx="45719" cy="321097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11A5A52A-C8E7-CDFB-415F-0BC384590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529" y="4888898"/>
            <a:ext cx="19558" cy="632062"/>
          </a:xfrm>
          <a:prstGeom prst="rect">
            <a:avLst/>
          </a:prstGeom>
          <a:noFill/>
          <a:ln w="38100" cap="flat" cmpd="tri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E89E4965-B0C4-12D6-67F4-00546869A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791" y="2337470"/>
            <a:ext cx="45719" cy="321097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9" name="Line 30">
            <a:extLst>
              <a:ext uri="{FF2B5EF4-FFF2-40B4-BE49-F238E27FC236}">
                <a16:creationId xmlns:a16="http://schemas.microsoft.com/office/drawing/2014/main" id="{57114022-050F-16AD-4723-CCFD797C6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5948" y="2368415"/>
            <a:ext cx="3680019" cy="3172866"/>
          </a:xfrm>
          <a:prstGeom prst="line">
            <a:avLst/>
          </a:prstGeom>
          <a:noFill/>
          <a:ln w="38100" cap="flat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0" name="Line 31">
            <a:extLst>
              <a:ext uri="{FF2B5EF4-FFF2-40B4-BE49-F238E27FC236}">
                <a16:creationId xmlns:a16="http://schemas.microsoft.com/office/drawing/2014/main" id="{CBB370F0-B1C1-0DB3-6711-0A39B71E63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2921" y="3557400"/>
            <a:ext cx="2219818" cy="1994612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1" name="Line 32">
            <a:extLst>
              <a:ext uri="{FF2B5EF4-FFF2-40B4-BE49-F238E27FC236}">
                <a16:creationId xmlns:a16="http://schemas.microsoft.com/office/drawing/2014/main" id="{DB3A0129-353A-7609-BDC7-18E05C6F1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4718" y="4315256"/>
            <a:ext cx="1601959" cy="1242008"/>
          </a:xfrm>
          <a:prstGeom prst="line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2" name="Line 41">
            <a:extLst>
              <a:ext uri="{FF2B5EF4-FFF2-40B4-BE49-F238E27FC236}">
                <a16:creationId xmlns:a16="http://schemas.microsoft.com/office/drawing/2014/main" id="{A228BE67-0122-9E22-2AC0-382FFEF881C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4718" y="5158078"/>
            <a:ext cx="1574274" cy="390362"/>
          </a:xfrm>
          <a:prstGeom prst="line">
            <a:avLst/>
          </a:prstGeom>
          <a:solidFill>
            <a:schemeClr val="bg1"/>
          </a:solidFill>
          <a:ln w="38100" cap="flat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BDB7D887-A8DD-2EE8-EF8A-61F515F28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076" y="5671382"/>
            <a:ext cx="39968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alt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0   1    2    3    4    5    6    7     8     9    10    11    </a:t>
            </a:r>
            <a:r>
              <a:rPr kumimoji="0" lang="es-419" altLang="es-419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12</a:t>
            </a:r>
            <a:endParaRPr kumimoji="0" lang="es-419" altLang="es-419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8AB4D31F-A669-A841-7D32-F8FC4F5EB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948" y="5707935"/>
            <a:ext cx="53606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altLang="es-419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0</a:t>
            </a:r>
            <a:r>
              <a:rPr kumimoji="0" lang="es-419" altLang="es-419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1 2 3 4 5 6 7 8 9 …………………………………………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n</a:t>
            </a:r>
            <a:r>
              <a:rPr kumimoji="0" lang="es-E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i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months</a:t>
            </a:r>
            <a:endParaRPr kumimoji="0" lang="es-419" altLang="es-419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4D3D0C-EB09-29FF-5435-AF6562C75408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012319" y="4284982"/>
            <a:ext cx="2122399" cy="30274"/>
          </a:xfrm>
          <a:prstGeom prst="line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428FB29-4D70-82F2-0565-8CA224A4877C}"/>
              </a:ext>
            </a:extLst>
          </p:cNvPr>
          <p:cNvCxnSpPr>
            <a:cxnSpLocks/>
          </p:cNvCxnSpPr>
          <p:nvPr/>
        </p:nvCxnSpPr>
        <p:spPr>
          <a:xfrm>
            <a:off x="5012319" y="5127805"/>
            <a:ext cx="2122399" cy="30273"/>
          </a:xfrm>
          <a:prstGeom prst="line">
            <a:avLst/>
          </a:prstGeom>
          <a:solidFill>
            <a:schemeClr val="bg1"/>
          </a:solidFill>
          <a:ln w="38100" cap="flat">
            <a:solidFill>
              <a:srgbClr val="00B0F0"/>
            </a:solidFill>
            <a:prstDash val="solid"/>
            <a:round/>
            <a:headEnd/>
            <a:tailEnd/>
          </a:ln>
        </p:spPr>
      </p:cxn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6ACBDA5-5630-AA86-4E50-C9D2930AD88B}"/>
              </a:ext>
            </a:extLst>
          </p:cNvPr>
          <p:cNvSpPr txBox="1">
            <a:spLocks/>
          </p:cNvSpPr>
          <p:nvPr/>
        </p:nvSpPr>
        <p:spPr>
          <a:xfrm>
            <a:off x="515891" y="970410"/>
            <a:ext cx="1144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cs typeface="72 Black" panose="020B0A04030603020204" pitchFamily="34" charset="0"/>
              </a:defRPr>
            </a:lvl1pPr>
            <a:lvl2pPr marL="344729" defTabSz="689458">
              <a:defRPr sz="1357"/>
            </a:lvl2pPr>
            <a:lvl3pPr marL="689458" defTabSz="689458">
              <a:defRPr sz="1357"/>
            </a:lvl3pPr>
            <a:lvl4pPr marL="1034186" defTabSz="689458">
              <a:defRPr sz="1357"/>
            </a:lvl4pPr>
            <a:lvl5pPr marL="1378915" defTabSz="689458">
              <a:defRPr sz="1357"/>
            </a:lvl5pPr>
            <a:lvl6pPr marL="1723644" defTabSz="689458">
              <a:defRPr sz="1357"/>
            </a:lvl6pPr>
            <a:lvl7pPr marL="2068373" defTabSz="689458">
              <a:defRPr sz="1357"/>
            </a:lvl7pPr>
            <a:lvl8pPr marL="2413102" defTabSz="689458">
              <a:defRPr sz="1357"/>
            </a:lvl8pPr>
            <a:lvl9pPr marL="2757830" defTabSz="689458">
              <a:defRPr sz="1357"/>
            </a:lvl9pPr>
          </a:lstStyle>
          <a:p>
            <a:pPr/>
            <a:r>
              <a:rPr lang="en-US" sz="2800" dirty="0"/>
              <a:t>Relationship between the accumulation and redemption stages</a:t>
            </a:r>
            <a:endParaRPr lang="es-EC" sz="2800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0506D1E-01C9-BFA9-C7F1-072A626C2CFE}"/>
              </a:ext>
            </a:extLst>
          </p:cNvPr>
          <p:cNvSpPr/>
          <p:nvPr/>
        </p:nvSpPr>
        <p:spPr>
          <a:xfrm>
            <a:off x="7743126" y="2279335"/>
            <a:ext cx="2006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C171903-3122-E09D-8457-BC63D02EF853}"/>
              </a:ext>
            </a:extLst>
          </p:cNvPr>
          <p:cNvSpPr txBox="1"/>
          <p:nvPr/>
        </p:nvSpPr>
        <p:spPr>
          <a:xfrm>
            <a:off x="7764262" y="3045314"/>
            <a:ext cx="4214747" cy="100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Development of a secondary mortgage market</a:t>
            </a: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Injection of liquidity</a:t>
            </a: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Promotion of financial inclusion</a:t>
            </a: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Correction of market inefficiencies</a:t>
            </a: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5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212794-F4D6-1C90-E932-D3150C66CFF1}"/>
              </a:ext>
            </a:extLst>
          </p:cNvPr>
          <p:cNvSpPr txBox="1">
            <a:spLocks/>
          </p:cNvSpPr>
          <p:nvPr/>
        </p:nvSpPr>
        <p:spPr>
          <a:xfrm>
            <a:off x="734594" y="877819"/>
            <a:ext cx="4368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cs typeface="72 Black" panose="020B0A04030603020204" pitchFamily="34" charset="0"/>
              </a:defRPr>
            </a:lvl1pPr>
            <a:lvl2pPr marL="344729" defTabSz="689458">
              <a:defRPr sz="1357"/>
            </a:lvl2pPr>
            <a:lvl3pPr marL="689458" defTabSz="689458">
              <a:defRPr sz="1357"/>
            </a:lvl3pPr>
            <a:lvl4pPr marL="1034186" defTabSz="689458">
              <a:defRPr sz="1357"/>
            </a:lvl4pPr>
            <a:lvl5pPr marL="1378915" defTabSz="689458">
              <a:defRPr sz="1357"/>
            </a:lvl5pPr>
            <a:lvl6pPr marL="1723644" defTabSz="689458">
              <a:defRPr sz="1357"/>
            </a:lvl6pPr>
            <a:lvl7pPr marL="2068373" defTabSz="689458">
              <a:defRPr sz="1357"/>
            </a:lvl7pPr>
            <a:lvl8pPr marL="2413102" defTabSz="689458">
              <a:defRPr sz="1357"/>
            </a:lvl8pPr>
            <a:lvl9pPr marL="2757830" defTabSz="689458">
              <a:defRPr sz="1357"/>
            </a:lvl9pPr>
          </a:lstStyle>
          <a:p>
            <a:r>
              <a:rPr lang="en-US" dirty="0"/>
              <a:t>Results and Conclusions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2FC0CE-550A-4B12-0B4D-530DE7069CE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nearly 3,000 loans</a:t>
            </a:r>
          </a:p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utilization rate of over 99%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(a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strong demand for the program)</a:t>
            </a:r>
          </a:p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program’s potential for sustainability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reation of a revolving fund)</a:t>
            </a:r>
          </a:p>
        </p:txBody>
      </p:sp>
      <p:pic>
        <p:nvPicPr>
          <p:cNvPr id="20" name="Marcador de posición de imagen 19" descr="Vista de una ciudad desde lo alto de una casa&#10;&#10;Descripción generada automáticamente">
            <a:extLst>
              <a:ext uri="{FF2B5EF4-FFF2-40B4-BE49-F238E27FC236}">
                <a16:creationId xmlns:a16="http://schemas.microsoft.com/office/drawing/2014/main" id="{D5454DBC-DF4C-1338-99F7-9FA1CC8273F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r="10782"/>
          <a:stretch/>
        </p:blipFill>
        <p:spPr>
          <a:xfrm>
            <a:off x="5322723" y="0"/>
            <a:ext cx="6869277" cy="704357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1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/>
          <p:nvPr/>
        </p:nvSpPr>
        <p:spPr>
          <a:xfrm>
            <a:off x="6804266" y="3805883"/>
            <a:ext cx="2629992" cy="44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plopez@caf.com</a:t>
            </a:r>
            <a:br>
              <a:rPr kumimoji="0" lang="en-US" sz="140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endParaRPr kumimoji="0" sz="140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9EFA1F-F42D-DEC7-0984-D249AF7F13E3}"/>
              </a:ext>
            </a:extLst>
          </p:cNvPr>
          <p:cNvSpPr txBox="1">
            <a:spLocks/>
          </p:cNvSpPr>
          <p:nvPr/>
        </p:nvSpPr>
        <p:spPr>
          <a:xfrm>
            <a:off x="782591" y="2736502"/>
            <a:ext cx="40942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cs typeface="72 Black" panose="020B0A04030603020204" pitchFamily="34" charset="0"/>
              </a:defRPr>
            </a:lvl1pPr>
            <a:lvl2pPr marL="344729" defTabSz="689458">
              <a:defRPr sz="1357"/>
            </a:lvl2pPr>
            <a:lvl3pPr marL="689458" defTabSz="689458">
              <a:defRPr sz="1357"/>
            </a:lvl3pPr>
            <a:lvl4pPr marL="1034186" defTabSz="689458">
              <a:defRPr sz="1357"/>
            </a:lvl4pPr>
            <a:lvl5pPr marL="1378915" defTabSz="689458">
              <a:defRPr sz="1357"/>
            </a:lvl5pPr>
            <a:lvl6pPr marL="1723644" defTabSz="689458">
              <a:defRPr sz="1357"/>
            </a:lvl6pPr>
            <a:lvl7pPr marL="2068373" defTabSz="689458">
              <a:defRPr sz="1357"/>
            </a:lvl7pPr>
            <a:lvl8pPr marL="2413102" defTabSz="689458">
              <a:defRPr sz="1357"/>
            </a:lvl8pPr>
            <a:lvl9pPr marL="2757830" defTabSz="689458">
              <a:defRPr sz="1357"/>
            </a:lvl9pPr>
          </a:lstStyle>
          <a:p>
            <a:pPr/>
            <a:r>
              <a:rPr lang="en-US" sz="4000" dirty="0">
                <a:solidFill>
                  <a:schemeClr val="bg1"/>
                </a:solidFill>
              </a:rPr>
              <a:t>Thank you</a:t>
            </a:r>
            <a:endParaRPr lang="es-EC" sz="4000" dirty="0">
              <a:solidFill>
                <a:schemeClr val="bg1"/>
              </a:solidFill>
            </a:endParaRPr>
          </a:p>
        </p:txBody>
      </p:sp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796BDEAC-0FE4-8860-1BE4-5A8C4E35B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44" y="1852480"/>
            <a:ext cx="3791914" cy="15919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255</Words>
  <Application>Microsoft Office PowerPoint</Application>
  <PresentationFormat>Panorámica</PresentationFormat>
  <Paragraphs>100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Candara</vt:lpstr>
      <vt:lpstr>Helvetica Neue</vt:lpstr>
      <vt:lpstr>Raleway</vt:lpstr>
      <vt:lpstr>Verdana</vt:lpstr>
      <vt:lpstr>Office 2013 - Tema de 2022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LOPEZ, PABLO</dc:creator>
  <cp:lastModifiedBy>LOPEZ, PABLO</cp:lastModifiedBy>
  <cp:revision>1</cp:revision>
  <dcterms:created xsi:type="dcterms:W3CDTF">2024-09-04T18:50:27Z</dcterms:created>
  <dcterms:modified xsi:type="dcterms:W3CDTF">2024-09-06T01:23:01Z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761c20f7-bbfc-4c75-8887-552e99ff4204</vt:lpwstr>
  </property>
</Properties>
</file>