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2.xml" ContentType="application/vnd.openxmlformats-officedocument.presentationml.tags+xml"/>
  <Override PartName="/ppt/tags/tag2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1334" r:id="rId3"/>
    <p:sldId id="275" r:id="rId4"/>
    <p:sldId id="1336" r:id="rId5"/>
    <p:sldId id="1345" r:id="rId6"/>
    <p:sldId id="1338" r:id="rId7"/>
    <p:sldId id="1339" r:id="rId8"/>
    <p:sldId id="1340" r:id="rId9"/>
    <p:sldId id="1341" r:id="rId10"/>
    <p:sldId id="1342" r:id="rId11"/>
    <p:sldId id="134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27DB37-3719-836A-ADDE-0A4688FE3DA4}" name="Khongor Enkhbayar" initials="KE" userId="S::khongor.e@mik.mn::e2ac3e31-48eb-41db-9c9e-23d86fb244d9" providerId="AD"/>
  <p188:author id="{8E3485A7-C912-01F8-1BA7-867838618DF0}" name="Azbayar Khuchitbaatar" initials="AK" userId="S::azbayar.kh@mik.mn::cb8e8f6c-6938-4519-8fc2-b11db45bfb1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Болд-Эрдэнэ Эрдэнэ-Очир" initials="БЭ" lastIdx="2" clrIdx="0">
    <p:extLst>
      <p:ext uri="{19B8F6BF-5375-455C-9EA6-DF929625EA0E}">
        <p15:presenceInfo xmlns:p15="http://schemas.microsoft.com/office/powerpoint/2012/main" userId="S::bolderdene.e@mik.mn::f838c82c-9273-46b1-bae0-facce5907af0" providerId="AD"/>
      </p:ext>
    </p:extLst>
  </p:cmAuthor>
  <p:cmAuthor id="2" name="Lkhagvasuren Altangerel" initials="LA" lastIdx="1" clrIdx="1">
    <p:extLst>
      <p:ext uri="{19B8F6BF-5375-455C-9EA6-DF929625EA0E}">
        <p15:presenceInfo xmlns:p15="http://schemas.microsoft.com/office/powerpoint/2012/main" userId="S::lkhagvasuren.a@mik.mn::d96fe50d-50c9-4b86-9863-b8adebb396aa" providerId="AD"/>
      </p:ext>
    </p:extLst>
  </p:cmAuthor>
  <p:cmAuthor id="3" name="Өлзийжаргалан" initials="БУГ" lastIdx="4" clrIdx="2">
    <p:extLst>
      <p:ext uri="{19B8F6BF-5375-455C-9EA6-DF929625EA0E}">
        <p15:presenceInfo xmlns:p15="http://schemas.microsoft.com/office/powerpoint/2012/main" userId="Өлзийжаргалан" providerId="None"/>
      </p:ext>
    </p:extLst>
  </p:cmAuthor>
  <p:cmAuthor id="4" name="Mandakh Tsogtbal" initials="MT" lastIdx="1" clrIdx="3">
    <p:extLst>
      <p:ext uri="{19B8F6BF-5375-455C-9EA6-DF929625EA0E}">
        <p15:presenceInfo xmlns:p15="http://schemas.microsoft.com/office/powerpoint/2012/main" userId="S::mandakh@mik.mn::dff1f1ad-eb4b-4609-876f-a9b73ab9d9ec" providerId="AD"/>
      </p:ext>
    </p:extLst>
  </p:cmAuthor>
  <p:cmAuthor id="5" name="Nomin-Erdene Naranbaatar" initials="NN" lastIdx="3" clrIdx="4">
    <p:extLst>
      <p:ext uri="{19B8F6BF-5375-455C-9EA6-DF929625EA0E}">
        <p15:presenceInfo xmlns:p15="http://schemas.microsoft.com/office/powerpoint/2012/main" userId="S::nominerdene.n@mik.mn::c00cf0f7-e812-42c7-81e3-4acad1b0cc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98D"/>
    <a:srgbClr val="57AD2D"/>
    <a:srgbClr val="073583"/>
    <a:srgbClr val="134477"/>
    <a:srgbClr val="214F70"/>
    <a:srgbClr val="397A46"/>
    <a:srgbClr val="2D6365"/>
    <a:srgbClr val="407C47"/>
    <a:srgbClr val="44844D"/>
    <a:srgbClr val="0635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93" autoAdjust="0"/>
    <p:restoredTop sz="95838" autoAdjust="0"/>
  </p:normalViewPr>
  <p:slideViewPr>
    <p:cSldViewPr snapToGrid="0">
      <p:cViewPr varScale="1">
        <p:scale>
          <a:sx n="103" d="100"/>
          <a:sy n="103" d="100"/>
        </p:scale>
        <p:origin x="64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appserver\7.%20R&amp;D\Share\2.%20Data\8.%20Market%20Data\4.%20Socia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rgbClr val="08398D"/>
                </a:solidFill>
                <a:latin typeface="Montserrat Medium" panose="00000600000000000000" pitchFamily="50" charset="0"/>
                <a:ea typeface="+mn-ea"/>
                <a:cs typeface="+mn-cs"/>
              </a:defRPr>
            </a:pPr>
            <a:r>
              <a:rPr lang="en-US" sz="1100" b="1" dirty="0">
                <a:solidFill>
                  <a:srgbClr val="08398D"/>
                </a:solidFill>
              </a:rPr>
              <a:t>Number of households in Ulaanbaatar, housing type</a:t>
            </a:r>
          </a:p>
        </c:rich>
      </c:tx>
      <c:layout>
        <c:manualLayout>
          <c:xMode val="edge"/>
          <c:yMode val="edge"/>
          <c:x val="0.21719160104986876"/>
          <c:y val="1.3589842940263433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rgbClr val="08398D"/>
              </a:solidFill>
              <a:latin typeface="Montserrat Medium" panose="00000600000000000000" pitchFamily="50" charset="0"/>
              <a:ea typeface="+mn-ea"/>
              <a:cs typeface="+mn-cs"/>
            </a:defRPr>
          </a:pPr>
          <a:endParaRPr lang="en-US"/>
        </a:p>
      </c:txPr>
    </c:title>
    <c:autoTitleDeleted val="0"/>
    <c:plotArea>
      <c:layout>
        <c:manualLayout>
          <c:layoutTarget val="inner"/>
          <c:xMode val="edge"/>
          <c:yMode val="edge"/>
          <c:x val="8.6924726998508631E-2"/>
          <c:y val="0.14595009703730366"/>
          <c:w val="0.82944197858847479"/>
          <c:h val="0.47740070574530036"/>
        </c:manualLayout>
      </c:layout>
      <c:barChart>
        <c:barDir val="col"/>
        <c:grouping val="stacked"/>
        <c:varyColors val="0"/>
        <c:ser>
          <c:idx val="0"/>
          <c:order val="0"/>
          <c:tx>
            <c:strRef>
              <c:f>'G1'!$F$43</c:f>
              <c:strCache>
                <c:ptCount val="1"/>
                <c:pt idx="0">
                  <c:v>Households living in apartment</c:v>
                </c:pt>
              </c:strCache>
            </c:strRef>
          </c:tx>
          <c:spPr>
            <a:solidFill>
              <a:srgbClr val="07358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ontserrat Medium" panose="00000600000000000000"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'G1'!$H$21:$Z$21</c:f>
              <c:numCache>
                <c:formatCode>m/d/yyyy</c:formatCode>
                <c:ptCount val="11"/>
                <c:pt idx="0">
                  <c:v>41639</c:v>
                </c:pt>
                <c:pt idx="1">
                  <c:v>42004</c:v>
                </c:pt>
                <c:pt idx="2">
                  <c:v>42369</c:v>
                </c:pt>
                <c:pt idx="3">
                  <c:v>42735</c:v>
                </c:pt>
                <c:pt idx="4">
                  <c:v>43100</c:v>
                </c:pt>
                <c:pt idx="5">
                  <c:v>43465</c:v>
                </c:pt>
                <c:pt idx="6">
                  <c:v>43830</c:v>
                </c:pt>
                <c:pt idx="7">
                  <c:v>44196</c:v>
                </c:pt>
                <c:pt idx="8">
                  <c:v>44561</c:v>
                </c:pt>
                <c:pt idx="9">
                  <c:v>44926</c:v>
                </c:pt>
                <c:pt idx="10">
                  <c:v>45291</c:v>
                </c:pt>
              </c:numCache>
              <c:extLst/>
            </c:numRef>
          </c:cat>
          <c:val>
            <c:numRef>
              <c:f>'G1'!$H$43:$Y$43</c:f>
              <c:numCache>
                <c:formatCode>_(* #,##0_);_(* \(#,##0\);_(* "-"??_);_(@_)</c:formatCode>
                <c:ptCount val="10"/>
                <c:pt idx="0">
                  <c:v>136285</c:v>
                </c:pt>
                <c:pt idx="1">
                  <c:v>148651</c:v>
                </c:pt>
                <c:pt idx="2">
                  <c:v>157754</c:v>
                </c:pt>
                <c:pt idx="3">
                  <c:v>164807</c:v>
                </c:pt>
                <c:pt idx="4">
                  <c:v>171062</c:v>
                </c:pt>
                <c:pt idx="5">
                  <c:v>175445</c:v>
                </c:pt>
                <c:pt idx="6">
                  <c:v>202938</c:v>
                </c:pt>
                <c:pt idx="7">
                  <c:v>206243</c:v>
                </c:pt>
                <c:pt idx="8">
                  <c:v>207100</c:v>
                </c:pt>
                <c:pt idx="9">
                  <c:v>220700</c:v>
                </c:pt>
              </c:numCache>
              <c:extLst/>
            </c:numRef>
          </c:val>
          <c:extLst>
            <c:ext xmlns:c16="http://schemas.microsoft.com/office/drawing/2014/chart" uri="{C3380CC4-5D6E-409C-BE32-E72D297353CC}">
              <c16:uniqueId val="{00000000-8A09-4759-B029-AAD6458F6E6B}"/>
            </c:ext>
          </c:extLst>
        </c:ser>
        <c:ser>
          <c:idx val="1"/>
          <c:order val="1"/>
          <c:tx>
            <c:strRef>
              <c:f>'G1'!$F$44</c:f>
              <c:strCache>
                <c:ptCount val="1"/>
                <c:pt idx="0">
                  <c:v>Households living in ger district</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ontserrat Medium" panose="00000600000000000000"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'G1'!$H$21:$Z$21</c:f>
              <c:numCache>
                <c:formatCode>m/d/yyyy</c:formatCode>
                <c:ptCount val="11"/>
                <c:pt idx="0">
                  <c:v>41639</c:v>
                </c:pt>
                <c:pt idx="1">
                  <c:v>42004</c:v>
                </c:pt>
                <c:pt idx="2">
                  <c:v>42369</c:v>
                </c:pt>
                <c:pt idx="3">
                  <c:v>42735</c:v>
                </c:pt>
                <c:pt idx="4">
                  <c:v>43100</c:v>
                </c:pt>
                <c:pt idx="5">
                  <c:v>43465</c:v>
                </c:pt>
                <c:pt idx="6">
                  <c:v>43830</c:v>
                </c:pt>
                <c:pt idx="7">
                  <c:v>44196</c:v>
                </c:pt>
                <c:pt idx="8">
                  <c:v>44561</c:v>
                </c:pt>
                <c:pt idx="9">
                  <c:v>44926</c:v>
                </c:pt>
                <c:pt idx="10">
                  <c:v>45291</c:v>
                </c:pt>
              </c:numCache>
              <c:extLst/>
            </c:numRef>
          </c:cat>
          <c:val>
            <c:numRef>
              <c:f>'G1'!$H$44:$Y$44</c:f>
              <c:numCache>
                <c:formatCode>_(* #,##0_);_(* \(#,##0\);_(* "-"??_);_(@_)</c:formatCode>
                <c:ptCount val="10"/>
                <c:pt idx="0">
                  <c:v>197094</c:v>
                </c:pt>
                <c:pt idx="1">
                  <c:v>204161</c:v>
                </c:pt>
                <c:pt idx="2">
                  <c:v>218665</c:v>
                </c:pt>
                <c:pt idx="3">
                  <c:v>216021</c:v>
                </c:pt>
                <c:pt idx="4">
                  <c:v>215156</c:v>
                </c:pt>
                <c:pt idx="5">
                  <c:v>212008</c:v>
                </c:pt>
                <c:pt idx="6">
                  <c:v>208482</c:v>
                </c:pt>
                <c:pt idx="7">
                  <c:v>208049</c:v>
                </c:pt>
                <c:pt idx="8">
                  <c:v>205900</c:v>
                </c:pt>
                <c:pt idx="9">
                  <c:v>210300</c:v>
                </c:pt>
              </c:numCache>
              <c:extLst/>
            </c:numRef>
          </c:val>
          <c:extLst>
            <c:ext xmlns:c16="http://schemas.microsoft.com/office/drawing/2014/chart" uri="{C3380CC4-5D6E-409C-BE32-E72D297353CC}">
              <c16:uniqueId val="{00000001-8A09-4759-B029-AAD6458F6E6B}"/>
            </c:ext>
          </c:extLst>
        </c:ser>
        <c:dLbls>
          <c:showLegendKey val="0"/>
          <c:showVal val="0"/>
          <c:showCatName val="0"/>
          <c:showSerName val="0"/>
          <c:showPercent val="0"/>
          <c:showBubbleSize val="0"/>
        </c:dLbls>
        <c:gapWidth val="38"/>
        <c:overlap val="100"/>
        <c:axId val="1205826287"/>
        <c:axId val="1304524575"/>
      </c:barChart>
      <c:lineChart>
        <c:grouping val="standard"/>
        <c:varyColors val="0"/>
        <c:ser>
          <c:idx val="2"/>
          <c:order val="2"/>
          <c:tx>
            <c:strRef>
              <c:f>'G1'!$F$45</c:f>
              <c:strCache>
                <c:ptCount val="1"/>
                <c:pt idx="0">
                  <c:v>Apartment, % in total</c:v>
                </c:pt>
              </c:strCache>
            </c:strRef>
          </c:tx>
          <c:spPr>
            <a:ln w="31750" cap="rnd">
              <a:solidFill>
                <a:schemeClr val="accent3"/>
              </a:solidFill>
              <a:round/>
            </a:ln>
            <a:effectLst/>
          </c:spPr>
          <c:marker>
            <c:symbol val="circle"/>
            <c:size val="6"/>
            <c:spPr>
              <a:solidFill>
                <a:srgbClr val="57AD2D"/>
              </a:solidFill>
              <a:ln w="15875">
                <a:solidFill>
                  <a:sysClr val="window" lastClr="FFFFFF"/>
                </a:solidFill>
              </a:ln>
              <a:effectLst/>
            </c:spPr>
          </c:marker>
          <c:dLbls>
            <c:numFmt formatCode="0.0%"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ontserrat Medium" panose="00000600000000000000" pitchFamily="50"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10"/>
              <c:pt idx="0">
                <c:v>900.0%</c:v>
              </c:pt>
              <c:pt idx="1">
                <c:v>1000.0%</c:v>
              </c:pt>
              <c:pt idx="2">
                <c:v>1100.0%</c:v>
              </c:pt>
              <c:pt idx="3">
                <c:v>1200.0%</c:v>
              </c:pt>
              <c:pt idx="4">
                <c:v>1300.0%</c:v>
              </c:pt>
              <c:pt idx="5">
                <c:v>1400.0%</c:v>
              </c:pt>
              <c:pt idx="6">
                <c:v>1500.0%</c:v>
              </c:pt>
              <c:pt idx="7">
                <c:v>1600.0%</c:v>
              </c:pt>
              <c:pt idx="8">
                <c:v>1700.0%</c:v>
              </c:pt>
              <c:pt idx="9">
                <c:v>1800.0%</c:v>
              </c:pt>
              <c:extLst>
                <c:ext xmlns:c15="http://schemas.microsoft.com/office/drawing/2012/chart" uri="{02D57815-91ED-43cb-92C2-25804820EDAC}">
                  <c15:autoCat val="1"/>
                </c:ext>
              </c:extLst>
            </c:strLit>
          </c:cat>
          <c:val>
            <c:numRef>
              <c:f>'G1'!$H$45:$Y$45</c:f>
              <c:numCache>
                <c:formatCode>0.0%</c:formatCode>
                <c:ptCount val="10"/>
                <c:pt idx="0">
                  <c:v>0.40879899453774832</c:v>
                </c:pt>
                <c:pt idx="1">
                  <c:v>0.42133204086028819</c:v>
                </c:pt>
                <c:pt idx="2">
                  <c:v>0.41909149113089406</c:v>
                </c:pt>
                <c:pt idx="3">
                  <c:v>0.43275967103259216</c:v>
                </c:pt>
                <c:pt idx="4">
                  <c:v>0.44291565903194569</c:v>
                </c:pt>
                <c:pt idx="5">
                  <c:v>0.45281621254707022</c:v>
                </c:pt>
                <c:pt idx="6">
                  <c:v>0.49326235963249232</c:v>
                </c:pt>
                <c:pt idx="7">
                  <c:v>0.49782037789771466</c:v>
                </c:pt>
                <c:pt idx="8">
                  <c:v>0.50145278450363195</c:v>
                </c:pt>
                <c:pt idx="9">
                  <c:v>0.51206496519721578</c:v>
                </c:pt>
              </c:numCache>
              <c:extLst/>
            </c:numRef>
          </c:val>
          <c:smooth val="0"/>
          <c:extLst>
            <c:ext xmlns:c16="http://schemas.microsoft.com/office/drawing/2014/chart" uri="{C3380CC4-5D6E-409C-BE32-E72D297353CC}">
              <c16:uniqueId val="{00000002-8A09-4759-B029-AAD6458F6E6B}"/>
            </c:ext>
          </c:extLst>
        </c:ser>
        <c:dLbls>
          <c:showLegendKey val="0"/>
          <c:showVal val="0"/>
          <c:showCatName val="0"/>
          <c:showSerName val="0"/>
          <c:showPercent val="0"/>
          <c:showBubbleSize val="0"/>
        </c:dLbls>
        <c:marker val="1"/>
        <c:smooth val="0"/>
        <c:axId val="821399152"/>
        <c:axId val="319882512"/>
      </c:lineChart>
      <c:dateAx>
        <c:axId val="1205826287"/>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ontserrat Medium" panose="00000600000000000000" pitchFamily="50" charset="0"/>
                <a:ea typeface="+mn-ea"/>
                <a:cs typeface="+mn-cs"/>
              </a:defRPr>
            </a:pPr>
            <a:endParaRPr lang="en-US"/>
          </a:p>
        </c:txPr>
        <c:crossAx val="1304524575"/>
        <c:crosses val="autoZero"/>
        <c:auto val="1"/>
        <c:lblOffset val="100"/>
        <c:baseTimeUnit val="years"/>
      </c:dateAx>
      <c:valAx>
        <c:axId val="1304524575"/>
        <c:scaling>
          <c:orientation val="minMax"/>
        </c:scaling>
        <c:delete val="0"/>
        <c:axPos val="l"/>
        <c:title>
          <c:tx>
            <c:rich>
              <a:bodyPr rot="0" spcFirstLastPara="1" vertOverflow="ellipsis" wrap="square" anchor="ctr" anchorCtr="1"/>
              <a:lstStyle/>
              <a:p>
                <a:pPr>
                  <a:defRPr sz="800" b="0" i="0" u="none" strike="noStrike" kern="1200" baseline="0">
                    <a:solidFill>
                      <a:schemeClr val="tx1">
                        <a:lumMod val="65000"/>
                        <a:lumOff val="35000"/>
                      </a:schemeClr>
                    </a:solidFill>
                    <a:latin typeface="Montserrat Medium" panose="00000600000000000000" pitchFamily="50" charset="0"/>
                    <a:ea typeface="+mn-ea"/>
                    <a:cs typeface="+mn-cs"/>
                  </a:defRPr>
                </a:pPr>
                <a:r>
                  <a:rPr lang="en-US"/>
                  <a:t>(thsd.)</a:t>
                </a:r>
              </a:p>
            </c:rich>
          </c:tx>
          <c:layout>
            <c:manualLayout>
              <c:xMode val="edge"/>
              <c:yMode val="edge"/>
              <c:x val="0"/>
              <c:y val="1.4845512731961284E-3"/>
            </c:manualLayout>
          </c:layout>
          <c:overlay val="0"/>
          <c:spPr>
            <a:noFill/>
            <a:ln>
              <a:noFill/>
            </a:ln>
            <a:effectLst/>
          </c:spPr>
          <c:txPr>
            <a:bodyPr rot="0" spcFirstLastPara="1" vertOverflow="ellipsis" wrap="square" anchor="ctr" anchorCtr="1"/>
            <a:lstStyle/>
            <a:p>
              <a:pPr>
                <a:defRPr sz="800" b="0" i="0" u="none" strike="noStrike" kern="1200" baseline="0">
                  <a:solidFill>
                    <a:schemeClr val="tx1">
                      <a:lumMod val="65000"/>
                      <a:lumOff val="35000"/>
                    </a:schemeClr>
                  </a:solidFill>
                  <a:latin typeface="Montserrat Medium" panose="00000600000000000000" pitchFamily="50"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ontserrat Medium" panose="00000600000000000000" pitchFamily="50" charset="0"/>
                <a:ea typeface="+mn-ea"/>
                <a:cs typeface="+mn-cs"/>
              </a:defRPr>
            </a:pPr>
            <a:endParaRPr lang="en-US"/>
          </a:p>
        </c:txPr>
        <c:crossAx val="1205826287"/>
        <c:crosses val="autoZero"/>
        <c:crossBetween val="between"/>
      </c:valAx>
      <c:valAx>
        <c:axId val="319882512"/>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ontserrat Medium" panose="00000600000000000000" pitchFamily="50" charset="0"/>
                <a:ea typeface="+mn-ea"/>
                <a:cs typeface="+mn-cs"/>
              </a:defRPr>
            </a:pPr>
            <a:endParaRPr lang="en-US"/>
          </a:p>
        </c:txPr>
        <c:crossAx val="821399152"/>
        <c:crosses val="max"/>
        <c:crossBetween val="between"/>
      </c:valAx>
      <c:catAx>
        <c:axId val="821399152"/>
        <c:scaling>
          <c:orientation val="minMax"/>
        </c:scaling>
        <c:delete val="1"/>
        <c:axPos val="b"/>
        <c:numFmt formatCode="General" sourceLinked="1"/>
        <c:majorTickMark val="out"/>
        <c:minorTickMark val="none"/>
        <c:tickLblPos val="nextTo"/>
        <c:crossAx val="319882512"/>
        <c:crosses val="autoZero"/>
        <c:auto val="1"/>
        <c:lblAlgn val="ctr"/>
        <c:lblOffset val="100"/>
        <c:noMultiLvlLbl val="0"/>
      </c:catAx>
      <c:spPr>
        <a:noFill/>
        <a:ln>
          <a:noFill/>
        </a:ln>
        <a:effectLst/>
      </c:spPr>
    </c:plotArea>
    <c:legend>
      <c:legendPos val="b"/>
      <c:layout>
        <c:manualLayout>
          <c:xMode val="edge"/>
          <c:yMode val="edge"/>
          <c:x val="4.0381892159243052E-2"/>
          <c:y val="0.78425810148028685"/>
          <c:w val="0.94871196520232459"/>
          <c:h val="0.1729197140774033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ontserrat Medium" panose="00000600000000000000" pitchFamily="50" charset="0"/>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sz="800">
          <a:latin typeface="Montserrat Medium" panose="00000600000000000000" pitchFamily="50"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419317-CA70-4527-9707-F119F572B6BC}"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952C20F-9AB7-4FA6-A5C5-1102A768D769}">
      <dgm:prSet phldrT="[Text]"/>
      <dgm:spPr/>
      <dgm:t>
        <a:bodyPr/>
        <a:lstStyle/>
        <a:p>
          <a:r>
            <a:rPr lang="en-US" b="1" i="0" dirty="0"/>
            <a:t>Implement Targeted Financial Assistance Programs</a:t>
          </a:r>
          <a:endParaRPr lang="en-US" dirty="0"/>
        </a:p>
      </dgm:t>
    </dgm:pt>
    <dgm:pt modelId="{30181C64-A9EA-4522-9720-7449EE173206}" type="parTrans" cxnId="{586EF06C-F452-4C1E-90A5-F9933B25DB40}">
      <dgm:prSet/>
      <dgm:spPr/>
      <dgm:t>
        <a:bodyPr/>
        <a:lstStyle/>
        <a:p>
          <a:endParaRPr lang="en-US"/>
        </a:p>
      </dgm:t>
    </dgm:pt>
    <dgm:pt modelId="{4184F757-86AF-4E3C-904C-AF265B34E808}" type="sibTrans" cxnId="{586EF06C-F452-4C1E-90A5-F9933B25DB40}">
      <dgm:prSet/>
      <dgm:spPr/>
      <dgm:t>
        <a:bodyPr/>
        <a:lstStyle/>
        <a:p>
          <a:endParaRPr lang="en-US"/>
        </a:p>
      </dgm:t>
    </dgm:pt>
    <dgm:pt modelId="{3EE06A61-2BA4-487B-BF6B-1D096758FD5E}">
      <dgm:prSet/>
      <dgm:spPr/>
      <dgm:t>
        <a:bodyPr/>
        <a:lstStyle/>
        <a:p>
          <a:r>
            <a:rPr lang="en-US" b="0" i="0" dirty="0"/>
            <a:t>Address the affordability gap for households in ger areas.</a:t>
          </a:r>
        </a:p>
      </dgm:t>
    </dgm:pt>
    <dgm:pt modelId="{798BC0CB-E873-4281-A34A-8F77A10DAD05}" type="parTrans" cxnId="{740BEECC-0DF8-476D-A526-27A3623B2B37}">
      <dgm:prSet/>
      <dgm:spPr/>
      <dgm:t>
        <a:bodyPr/>
        <a:lstStyle/>
        <a:p>
          <a:endParaRPr lang="en-US"/>
        </a:p>
      </dgm:t>
    </dgm:pt>
    <dgm:pt modelId="{5FE0A3BB-D923-45FD-84EC-31FEDCA422F6}" type="sibTrans" cxnId="{740BEECC-0DF8-476D-A526-27A3623B2B37}">
      <dgm:prSet/>
      <dgm:spPr/>
      <dgm:t>
        <a:bodyPr/>
        <a:lstStyle/>
        <a:p>
          <a:endParaRPr lang="en-US"/>
        </a:p>
      </dgm:t>
    </dgm:pt>
    <dgm:pt modelId="{172721BF-A3F5-438B-98D4-B508A44DA245}">
      <dgm:prSet/>
      <dgm:spPr/>
      <dgm:t>
        <a:bodyPr/>
        <a:lstStyle/>
        <a:p>
          <a:r>
            <a:rPr lang="en-US" b="0" i="0" dirty="0"/>
            <a:t>Provide subsidies or low-interest loans to support housing costs.</a:t>
          </a:r>
        </a:p>
      </dgm:t>
    </dgm:pt>
    <dgm:pt modelId="{D61AA13D-DF1B-47A9-B95D-016A020867D0}" type="parTrans" cxnId="{0BDDCDAC-BDAC-4FE6-8AF9-6E83111DDC10}">
      <dgm:prSet/>
      <dgm:spPr/>
      <dgm:t>
        <a:bodyPr/>
        <a:lstStyle/>
        <a:p>
          <a:endParaRPr lang="en-US"/>
        </a:p>
      </dgm:t>
    </dgm:pt>
    <dgm:pt modelId="{C97B8776-DD60-4D78-A604-21122FC16B34}" type="sibTrans" cxnId="{0BDDCDAC-BDAC-4FE6-8AF9-6E83111DDC10}">
      <dgm:prSet/>
      <dgm:spPr/>
      <dgm:t>
        <a:bodyPr/>
        <a:lstStyle/>
        <a:p>
          <a:endParaRPr lang="en-US"/>
        </a:p>
      </dgm:t>
    </dgm:pt>
    <dgm:pt modelId="{957681D3-06FF-4255-B88E-100D3CFB4634}">
      <dgm:prSet/>
      <dgm:spPr/>
      <dgm:t>
        <a:bodyPr/>
        <a:lstStyle/>
        <a:p>
          <a:r>
            <a:rPr lang="en-US" b="1" i="0"/>
            <a:t>Enhance Public-Private Collaboration</a:t>
          </a:r>
        </a:p>
      </dgm:t>
    </dgm:pt>
    <dgm:pt modelId="{3B42758A-A838-4C1A-85C2-9E3C89A5C883}" type="parTrans" cxnId="{B5CC7BBA-0F2B-4929-93D1-32265BDA6BDD}">
      <dgm:prSet/>
      <dgm:spPr/>
      <dgm:t>
        <a:bodyPr/>
        <a:lstStyle/>
        <a:p>
          <a:endParaRPr lang="en-US"/>
        </a:p>
      </dgm:t>
    </dgm:pt>
    <dgm:pt modelId="{97D38DE7-EEC5-4062-84D5-1401C58D811A}" type="sibTrans" cxnId="{B5CC7BBA-0F2B-4929-93D1-32265BDA6BDD}">
      <dgm:prSet/>
      <dgm:spPr/>
      <dgm:t>
        <a:bodyPr/>
        <a:lstStyle/>
        <a:p>
          <a:endParaRPr lang="en-US"/>
        </a:p>
      </dgm:t>
    </dgm:pt>
    <dgm:pt modelId="{A8BFB9C7-916B-4768-BB65-A4E2117025C7}">
      <dgm:prSet/>
      <dgm:spPr/>
      <dgm:t>
        <a:bodyPr/>
        <a:lstStyle/>
        <a:p>
          <a:r>
            <a:rPr lang="en-US" b="0" i="0" dirty="0"/>
            <a:t>Accelerate the transition of households to standardized housing units.</a:t>
          </a:r>
        </a:p>
      </dgm:t>
    </dgm:pt>
    <dgm:pt modelId="{F67F28D3-873E-4607-8DDB-7F7C328909CB}" type="parTrans" cxnId="{40A57A7A-FC32-4F88-8542-3AAB238B8BB6}">
      <dgm:prSet/>
      <dgm:spPr/>
      <dgm:t>
        <a:bodyPr/>
        <a:lstStyle/>
        <a:p>
          <a:endParaRPr lang="en-US"/>
        </a:p>
      </dgm:t>
    </dgm:pt>
    <dgm:pt modelId="{F6FAB6DE-77BD-445F-A7ED-283580368F7D}" type="sibTrans" cxnId="{40A57A7A-FC32-4F88-8542-3AAB238B8BB6}">
      <dgm:prSet/>
      <dgm:spPr/>
      <dgm:t>
        <a:bodyPr/>
        <a:lstStyle/>
        <a:p>
          <a:endParaRPr lang="en-US"/>
        </a:p>
      </dgm:t>
    </dgm:pt>
    <dgm:pt modelId="{0B9EBA28-7222-4AD8-8D88-825064892A98}">
      <dgm:prSet/>
      <dgm:spPr/>
      <dgm:t>
        <a:bodyPr/>
        <a:lstStyle/>
        <a:p>
          <a:r>
            <a:rPr lang="en-US" b="0" i="0" dirty="0"/>
            <a:t>Foster partnerships for housing development projects.</a:t>
          </a:r>
        </a:p>
      </dgm:t>
    </dgm:pt>
    <dgm:pt modelId="{1081C28E-072A-470F-9F97-C12A27C0AE70}" type="parTrans" cxnId="{B70EDCA0-CDA4-49F2-93A2-36AFC9145C5D}">
      <dgm:prSet/>
      <dgm:spPr/>
      <dgm:t>
        <a:bodyPr/>
        <a:lstStyle/>
        <a:p>
          <a:endParaRPr lang="en-US"/>
        </a:p>
      </dgm:t>
    </dgm:pt>
    <dgm:pt modelId="{41E35BC0-C3FD-44EC-9D33-AB6D99FF2861}" type="sibTrans" cxnId="{B70EDCA0-CDA4-49F2-93A2-36AFC9145C5D}">
      <dgm:prSet/>
      <dgm:spPr/>
      <dgm:t>
        <a:bodyPr/>
        <a:lstStyle/>
        <a:p>
          <a:endParaRPr lang="en-US"/>
        </a:p>
      </dgm:t>
    </dgm:pt>
    <dgm:pt modelId="{918494F7-6489-498C-909A-BB3CB5BF11E2}">
      <dgm:prSet/>
      <dgm:spPr/>
      <dgm:t>
        <a:bodyPr/>
        <a:lstStyle/>
        <a:p>
          <a:r>
            <a:rPr lang="en-US" b="1" i="0"/>
            <a:t>Establish Comprehensive Infrastructure Development Plan</a:t>
          </a:r>
        </a:p>
      </dgm:t>
    </dgm:pt>
    <dgm:pt modelId="{234143B3-FEF0-4493-BE6C-132AB9EA76E5}" type="parTrans" cxnId="{83D4F5DC-3BF2-4B96-A2D9-96B607B17172}">
      <dgm:prSet/>
      <dgm:spPr/>
      <dgm:t>
        <a:bodyPr/>
        <a:lstStyle/>
        <a:p>
          <a:endParaRPr lang="en-US"/>
        </a:p>
      </dgm:t>
    </dgm:pt>
    <dgm:pt modelId="{D44792A1-0933-4A0D-A96B-8F366D0E5077}" type="sibTrans" cxnId="{83D4F5DC-3BF2-4B96-A2D9-96B607B17172}">
      <dgm:prSet/>
      <dgm:spPr/>
      <dgm:t>
        <a:bodyPr/>
        <a:lstStyle/>
        <a:p>
          <a:endParaRPr lang="en-US"/>
        </a:p>
      </dgm:t>
    </dgm:pt>
    <dgm:pt modelId="{C97E465A-54F1-4BFF-959A-A522BFEA48DD}">
      <dgm:prSet/>
      <dgm:spPr/>
      <dgm:t>
        <a:bodyPr/>
        <a:lstStyle/>
        <a:p>
          <a:r>
            <a:rPr lang="en-US" b="0" i="0" dirty="0"/>
            <a:t>Improve living conditions in ger districts.</a:t>
          </a:r>
        </a:p>
      </dgm:t>
    </dgm:pt>
    <dgm:pt modelId="{BD631E93-42BA-4DF7-9A7B-6E404158F3EA}" type="parTrans" cxnId="{30FA869D-D0BB-4F6A-B339-C075FCD7295B}">
      <dgm:prSet/>
      <dgm:spPr/>
      <dgm:t>
        <a:bodyPr/>
        <a:lstStyle/>
        <a:p>
          <a:endParaRPr lang="en-US"/>
        </a:p>
      </dgm:t>
    </dgm:pt>
    <dgm:pt modelId="{6BD0083D-3173-406A-817F-2AC4B59E2287}" type="sibTrans" cxnId="{30FA869D-D0BB-4F6A-B339-C075FCD7295B}">
      <dgm:prSet/>
      <dgm:spPr/>
      <dgm:t>
        <a:bodyPr/>
        <a:lstStyle/>
        <a:p>
          <a:endParaRPr lang="en-US"/>
        </a:p>
      </dgm:t>
    </dgm:pt>
    <dgm:pt modelId="{41F1D090-0DB5-460D-A8E4-32708D056A79}">
      <dgm:prSet/>
      <dgm:spPr/>
      <dgm:t>
        <a:bodyPr/>
        <a:lstStyle/>
        <a:p>
          <a:r>
            <a:rPr lang="en-US" b="0" i="0" dirty="0"/>
            <a:t>Develop essential services such as water, sanitation, and electricity.</a:t>
          </a:r>
        </a:p>
      </dgm:t>
    </dgm:pt>
    <dgm:pt modelId="{C48BA227-7CBA-4DF5-8BD0-B9AA8674A63C}" type="parTrans" cxnId="{0A80341E-4812-45B0-9567-38628AA9FD07}">
      <dgm:prSet/>
      <dgm:spPr/>
      <dgm:t>
        <a:bodyPr/>
        <a:lstStyle/>
        <a:p>
          <a:endParaRPr lang="en-US"/>
        </a:p>
      </dgm:t>
    </dgm:pt>
    <dgm:pt modelId="{6A143BDF-5663-474A-974B-21150FFD1245}" type="sibTrans" cxnId="{0A80341E-4812-45B0-9567-38628AA9FD07}">
      <dgm:prSet/>
      <dgm:spPr/>
      <dgm:t>
        <a:bodyPr/>
        <a:lstStyle/>
        <a:p>
          <a:endParaRPr lang="en-US"/>
        </a:p>
      </dgm:t>
    </dgm:pt>
    <dgm:pt modelId="{8BA18F7B-2D99-4068-BB23-47FA63E33848}">
      <dgm:prSet/>
      <dgm:spPr/>
      <dgm:t>
        <a:bodyPr/>
        <a:lstStyle/>
        <a:p>
          <a:r>
            <a:rPr lang="en-US" b="1" i="0"/>
            <a:t>Introduce Incentive Policies for Housing Improvement</a:t>
          </a:r>
          <a:endParaRPr lang="en-US" b="0" i="0" dirty="0"/>
        </a:p>
      </dgm:t>
    </dgm:pt>
    <dgm:pt modelId="{82ACBA69-626E-4E4C-A632-60A0E045D47F}" type="parTrans" cxnId="{0E220B2E-8938-4E1F-9104-912DE614915E}">
      <dgm:prSet/>
      <dgm:spPr/>
      <dgm:t>
        <a:bodyPr/>
        <a:lstStyle/>
        <a:p>
          <a:endParaRPr lang="en-US"/>
        </a:p>
      </dgm:t>
    </dgm:pt>
    <dgm:pt modelId="{F1443A1D-FF49-4D16-915A-B61E090B66DF}" type="sibTrans" cxnId="{0E220B2E-8938-4E1F-9104-912DE614915E}">
      <dgm:prSet/>
      <dgm:spPr/>
      <dgm:t>
        <a:bodyPr/>
        <a:lstStyle/>
        <a:p>
          <a:endParaRPr lang="en-US"/>
        </a:p>
      </dgm:t>
    </dgm:pt>
    <dgm:pt modelId="{9C3AF74B-94BB-489A-8F05-B5E2EC675FD4}">
      <dgm:prSet/>
      <dgm:spPr/>
      <dgm:t>
        <a:bodyPr/>
        <a:lstStyle/>
        <a:p>
          <a:r>
            <a:rPr lang="en-US" b="0" i="0" dirty="0"/>
            <a:t>Encourage the upgrade of existing houses and </a:t>
          </a:r>
          <a:r>
            <a:rPr lang="en-US" b="0" i="0" dirty="0" err="1"/>
            <a:t>gers</a:t>
          </a:r>
          <a:r>
            <a:rPr lang="en-US" b="0" i="0" dirty="0"/>
            <a:t>.</a:t>
          </a:r>
        </a:p>
      </dgm:t>
    </dgm:pt>
    <dgm:pt modelId="{51A7660A-C499-46F2-977E-45FD470E0EF0}" type="parTrans" cxnId="{63B85BE9-C418-4C3A-86A8-A90D3A70FA31}">
      <dgm:prSet/>
      <dgm:spPr/>
      <dgm:t>
        <a:bodyPr/>
        <a:lstStyle/>
        <a:p>
          <a:endParaRPr lang="en-US"/>
        </a:p>
      </dgm:t>
    </dgm:pt>
    <dgm:pt modelId="{0727A35C-21BD-45FE-B837-D9E230277F8C}" type="sibTrans" cxnId="{63B85BE9-C418-4C3A-86A8-A90D3A70FA31}">
      <dgm:prSet/>
      <dgm:spPr/>
      <dgm:t>
        <a:bodyPr/>
        <a:lstStyle/>
        <a:p>
          <a:endParaRPr lang="en-US"/>
        </a:p>
      </dgm:t>
    </dgm:pt>
    <dgm:pt modelId="{862CF341-6B2D-4BF5-9488-6BA6CF5ABB84}">
      <dgm:prSet/>
      <dgm:spPr/>
      <dgm:t>
        <a:bodyPr/>
        <a:lstStyle/>
        <a:p>
          <a:r>
            <a:rPr lang="en-US" b="0" i="0" dirty="0"/>
            <a:t>Ensure homes meet basic living standards.</a:t>
          </a:r>
        </a:p>
      </dgm:t>
    </dgm:pt>
    <dgm:pt modelId="{B06C2BF7-D921-4791-9F21-CFD60CD255C2}" type="parTrans" cxnId="{6D56ADAC-38F8-4D28-9FBA-E26ECE476B4D}">
      <dgm:prSet/>
      <dgm:spPr/>
      <dgm:t>
        <a:bodyPr/>
        <a:lstStyle/>
        <a:p>
          <a:endParaRPr lang="en-US"/>
        </a:p>
      </dgm:t>
    </dgm:pt>
    <dgm:pt modelId="{53A96274-B28C-405A-B4D7-AF1AFF10FAAD}" type="sibTrans" cxnId="{6D56ADAC-38F8-4D28-9FBA-E26ECE476B4D}">
      <dgm:prSet/>
      <dgm:spPr/>
      <dgm:t>
        <a:bodyPr/>
        <a:lstStyle/>
        <a:p>
          <a:endParaRPr lang="en-US"/>
        </a:p>
      </dgm:t>
    </dgm:pt>
    <dgm:pt modelId="{C89B8BD8-AF09-4374-8AE2-61C93142E4E8}">
      <dgm:prSet/>
      <dgm:spPr/>
      <dgm:t>
        <a:bodyPr/>
        <a:lstStyle/>
        <a:p>
          <a:r>
            <a:rPr lang="en-US" b="1" i="0" dirty="0"/>
            <a:t>Create Educational and Employment Initiatives</a:t>
          </a:r>
        </a:p>
      </dgm:t>
    </dgm:pt>
    <dgm:pt modelId="{7ADAFFBE-B1E8-4896-B8D0-37CD96EC6799}" type="parTrans" cxnId="{D25D7792-975D-4382-A156-88102694D2AB}">
      <dgm:prSet/>
      <dgm:spPr/>
      <dgm:t>
        <a:bodyPr/>
        <a:lstStyle/>
        <a:p>
          <a:endParaRPr lang="en-US"/>
        </a:p>
      </dgm:t>
    </dgm:pt>
    <dgm:pt modelId="{D81348C2-3587-45A1-8706-EE7CCD9163EE}" type="sibTrans" cxnId="{D25D7792-975D-4382-A156-88102694D2AB}">
      <dgm:prSet/>
      <dgm:spPr/>
      <dgm:t>
        <a:bodyPr/>
        <a:lstStyle/>
        <a:p>
          <a:endParaRPr lang="en-US"/>
        </a:p>
      </dgm:t>
    </dgm:pt>
    <dgm:pt modelId="{D1D7DBE6-7727-4A01-AE0C-07E533FB6784}">
      <dgm:prSet/>
      <dgm:spPr/>
      <dgm:t>
        <a:bodyPr/>
        <a:lstStyle/>
        <a:p>
          <a:r>
            <a:rPr lang="en-US" b="0" i="0" dirty="0"/>
            <a:t>Tailor programs to the needs of residents in ger areas.</a:t>
          </a:r>
        </a:p>
      </dgm:t>
    </dgm:pt>
    <dgm:pt modelId="{7429CBC8-35C3-470A-9145-8D2AAA337A9D}" type="parTrans" cxnId="{A803E24B-F378-4229-A52A-FF83D2A4076A}">
      <dgm:prSet/>
      <dgm:spPr/>
      <dgm:t>
        <a:bodyPr/>
        <a:lstStyle/>
        <a:p>
          <a:endParaRPr lang="en-US"/>
        </a:p>
      </dgm:t>
    </dgm:pt>
    <dgm:pt modelId="{CF712985-BE59-4B7F-8FDC-7B762961DAF9}" type="sibTrans" cxnId="{A803E24B-F378-4229-A52A-FF83D2A4076A}">
      <dgm:prSet/>
      <dgm:spPr/>
      <dgm:t>
        <a:bodyPr/>
        <a:lstStyle/>
        <a:p>
          <a:endParaRPr lang="en-US"/>
        </a:p>
      </dgm:t>
    </dgm:pt>
    <dgm:pt modelId="{BB884DC6-5265-483C-9299-A04A08938FFA}">
      <dgm:prSet/>
      <dgm:spPr/>
      <dgm:t>
        <a:bodyPr/>
        <a:lstStyle/>
        <a:p>
          <a:r>
            <a:rPr lang="en-US" b="0" i="0" dirty="0"/>
            <a:t>Promote sustainable livelihoods through skill development and job opportunities.</a:t>
          </a:r>
        </a:p>
      </dgm:t>
    </dgm:pt>
    <dgm:pt modelId="{FA2DE9BE-0F0C-4CB5-B77C-4BBC564EFF00}" type="parTrans" cxnId="{629AA5CC-6060-419F-90F0-1C6FB1C3C795}">
      <dgm:prSet/>
      <dgm:spPr/>
      <dgm:t>
        <a:bodyPr/>
        <a:lstStyle/>
        <a:p>
          <a:endParaRPr lang="en-US"/>
        </a:p>
      </dgm:t>
    </dgm:pt>
    <dgm:pt modelId="{FEFA816B-51CA-4EA4-BDC7-90AE5D2F6D66}" type="sibTrans" cxnId="{629AA5CC-6060-419F-90F0-1C6FB1C3C795}">
      <dgm:prSet/>
      <dgm:spPr/>
      <dgm:t>
        <a:bodyPr/>
        <a:lstStyle/>
        <a:p>
          <a:endParaRPr lang="en-US"/>
        </a:p>
      </dgm:t>
    </dgm:pt>
    <dgm:pt modelId="{D7C4389D-B088-44F2-91A7-4B5909332F9E}" type="pres">
      <dgm:prSet presAssocID="{64419317-CA70-4527-9707-F119F572B6BC}" presName="Name0" presStyleCnt="0">
        <dgm:presLayoutVars>
          <dgm:dir/>
          <dgm:animLvl val="lvl"/>
          <dgm:resizeHandles val="exact"/>
        </dgm:presLayoutVars>
      </dgm:prSet>
      <dgm:spPr/>
    </dgm:pt>
    <dgm:pt modelId="{63D76665-0DDB-47CD-80CB-2BD49CAD3F46}" type="pres">
      <dgm:prSet presAssocID="{E952C20F-9AB7-4FA6-A5C5-1102A768D769}" presName="linNode" presStyleCnt="0"/>
      <dgm:spPr/>
    </dgm:pt>
    <dgm:pt modelId="{7B191D02-3DE7-4AB0-B0D5-1C4B2EBD31F1}" type="pres">
      <dgm:prSet presAssocID="{E952C20F-9AB7-4FA6-A5C5-1102A768D769}" presName="parTx" presStyleLbl="revTx" presStyleIdx="0" presStyleCnt="5">
        <dgm:presLayoutVars>
          <dgm:chMax val="1"/>
          <dgm:bulletEnabled val="1"/>
        </dgm:presLayoutVars>
      </dgm:prSet>
      <dgm:spPr/>
    </dgm:pt>
    <dgm:pt modelId="{8BD64E04-233A-4BC9-8746-91534A68C270}" type="pres">
      <dgm:prSet presAssocID="{E952C20F-9AB7-4FA6-A5C5-1102A768D769}" presName="bracket" presStyleLbl="parChTrans1D1" presStyleIdx="0" presStyleCnt="5"/>
      <dgm:spPr/>
    </dgm:pt>
    <dgm:pt modelId="{47609D23-FE0F-4C0E-9880-CC8DA1009A75}" type="pres">
      <dgm:prSet presAssocID="{E952C20F-9AB7-4FA6-A5C5-1102A768D769}" presName="spH" presStyleCnt="0"/>
      <dgm:spPr/>
    </dgm:pt>
    <dgm:pt modelId="{0D2DA19C-A11B-4C0C-8C65-7BDEBB4789C8}" type="pres">
      <dgm:prSet presAssocID="{E952C20F-9AB7-4FA6-A5C5-1102A768D769}" presName="desTx" presStyleLbl="node1" presStyleIdx="0" presStyleCnt="5">
        <dgm:presLayoutVars>
          <dgm:bulletEnabled val="1"/>
        </dgm:presLayoutVars>
      </dgm:prSet>
      <dgm:spPr/>
    </dgm:pt>
    <dgm:pt modelId="{25B8738C-5EB7-4330-BC77-FD5E4DAF9A26}" type="pres">
      <dgm:prSet presAssocID="{4184F757-86AF-4E3C-904C-AF265B34E808}" presName="spV" presStyleCnt="0"/>
      <dgm:spPr/>
    </dgm:pt>
    <dgm:pt modelId="{9D0BFDBF-A6FD-47A9-AED5-847B8F7C5A29}" type="pres">
      <dgm:prSet presAssocID="{957681D3-06FF-4255-B88E-100D3CFB4634}" presName="linNode" presStyleCnt="0"/>
      <dgm:spPr/>
    </dgm:pt>
    <dgm:pt modelId="{7B4A0942-080D-4518-ADC6-CCC9E7E2EEAC}" type="pres">
      <dgm:prSet presAssocID="{957681D3-06FF-4255-B88E-100D3CFB4634}" presName="parTx" presStyleLbl="revTx" presStyleIdx="1" presStyleCnt="5">
        <dgm:presLayoutVars>
          <dgm:chMax val="1"/>
          <dgm:bulletEnabled val="1"/>
        </dgm:presLayoutVars>
      </dgm:prSet>
      <dgm:spPr/>
    </dgm:pt>
    <dgm:pt modelId="{B96CF28B-ABA8-44D3-82DD-BFFD27BA3A31}" type="pres">
      <dgm:prSet presAssocID="{957681D3-06FF-4255-B88E-100D3CFB4634}" presName="bracket" presStyleLbl="parChTrans1D1" presStyleIdx="1" presStyleCnt="5"/>
      <dgm:spPr/>
    </dgm:pt>
    <dgm:pt modelId="{35071831-A5CA-4237-B3C7-A37E9D170A09}" type="pres">
      <dgm:prSet presAssocID="{957681D3-06FF-4255-B88E-100D3CFB4634}" presName="spH" presStyleCnt="0"/>
      <dgm:spPr/>
    </dgm:pt>
    <dgm:pt modelId="{698389E8-B7EC-430B-BE1B-37A81983C23B}" type="pres">
      <dgm:prSet presAssocID="{957681D3-06FF-4255-B88E-100D3CFB4634}" presName="desTx" presStyleLbl="node1" presStyleIdx="1" presStyleCnt="5">
        <dgm:presLayoutVars>
          <dgm:bulletEnabled val="1"/>
        </dgm:presLayoutVars>
      </dgm:prSet>
      <dgm:spPr/>
    </dgm:pt>
    <dgm:pt modelId="{E594A760-2249-4000-AEE9-F70608D0CBD4}" type="pres">
      <dgm:prSet presAssocID="{97D38DE7-EEC5-4062-84D5-1401C58D811A}" presName="spV" presStyleCnt="0"/>
      <dgm:spPr/>
    </dgm:pt>
    <dgm:pt modelId="{DFCFDDE1-FEAB-4648-9B44-2C86A0725618}" type="pres">
      <dgm:prSet presAssocID="{918494F7-6489-498C-909A-BB3CB5BF11E2}" presName="linNode" presStyleCnt="0"/>
      <dgm:spPr/>
    </dgm:pt>
    <dgm:pt modelId="{1671D823-7F2F-4E58-BFF8-87AF16582313}" type="pres">
      <dgm:prSet presAssocID="{918494F7-6489-498C-909A-BB3CB5BF11E2}" presName="parTx" presStyleLbl="revTx" presStyleIdx="2" presStyleCnt="5">
        <dgm:presLayoutVars>
          <dgm:chMax val="1"/>
          <dgm:bulletEnabled val="1"/>
        </dgm:presLayoutVars>
      </dgm:prSet>
      <dgm:spPr/>
    </dgm:pt>
    <dgm:pt modelId="{2CDC0EF0-9379-4A79-90A2-36CE810DC995}" type="pres">
      <dgm:prSet presAssocID="{918494F7-6489-498C-909A-BB3CB5BF11E2}" presName="bracket" presStyleLbl="parChTrans1D1" presStyleIdx="2" presStyleCnt="5"/>
      <dgm:spPr/>
    </dgm:pt>
    <dgm:pt modelId="{AAEB656B-D816-499F-87AD-C758DA497B14}" type="pres">
      <dgm:prSet presAssocID="{918494F7-6489-498C-909A-BB3CB5BF11E2}" presName="spH" presStyleCnt="0"/>
      <dgm:spPr/>
    </dgm:pt>
    <dgm:pt modelId="{28E88A3D-91A1-4F2F-A451-348547DD8726}" type="pres">
      <dgm:prSet presAssocID="{918494F7-6489-498C-909A-BB3CB5BF11E2}" presName="desTx" presStyleLbl="node1" presStyleIdx="2" presStyleCnt="5">
        <dgm:presLayoutVars>
          <dgm:bulletEnabled val="1"/>
        </dgm:presLayoutVars>
      </dgm:prSet>
      <dgm:spPr/>
    </dgm:pt>
    <dgm:pt modelId="{24B0490F-C189-4E89-B7D9-236EC11F6244}" type="pres">
      <dgm:prSet presAssocID="{D44792A1-0933-4A0D-A96B-8F366D0E5077}" presName="spV" presStyleCnt="0"/>
      <dgm:spPr/>
    </dgm:pt>
    <dgm:pt modelId="{F4794BF9-4538-45E0-9FA0-4DF6F37BD3DA}" type="pres">
      <dgm:prSet presAssocID="{8BA18F7B-2D99-4068-BB23-47FA63E33848}" presName="linNode" presStyleCnt="0"/>
      <dgm:spPr/>
    </dgm:pt>
    <dgm:pt modelId="{B4FB1267-C079-4F2B-A8C0-FACDF574F6A4}" type="pres">
      <dgm:prSet presAssocID="{8BA18F7B-2D99-4068-BB23-47FA63E33848}" presName="parTx" presStyleLbl="revTx" presStyleIdx="3" presStyleCnt="5">
        <dgm:presLayoutVars>
          <dgm:chMax val="1"/>
          <dgm:bulletEnabled val="1"/>
        </dgm:presLayoutVars>
      </dgm:prSet>
      <dgm:spPr/>
    </dgm:pt>
    <dgm:pt modelId="{2750C2BF-EA09-4904-A49A-EC87408225D9}" type="pres">
      <dgm:prSet presAssocID="{8BA18F7B-2D99-4068-BB23-47FA63E33848}" presName="bracket" presStyleLbl="parChTrans1D1" presStyleIdx="3" presStyleCnt="5"/>
      <dgm:spPr/>
    </dgm:pt>
    <dgm:pt modelId="{EBDC3D44-53EC-482A-8A74-E413DECA89D1}" type="pres">
      <dgm:prSet presAssocID="{8BA18F7B-2D99-4068-BB23-47FA63E33848}" presName="spH" presStyleCnt="0"/>
      <dgm:spPr/>
    </dgm:pt>
    <dgm:pt modelId="{DDD2211D-6421-48D5-BCFE-EA61DFDBE199}" type="pres">
      <dgm:prSet presAssocID="{8BA18F7B-2D99-4068-BB23-47FA63E33848}" presName="desTx" presStyleLbl="node1" presStyleIdx="3" presStyleCnt="5">
        <dgm:presLayoutVars>
          <dgm:bulletEnabled val="1"/>
        </dgm:presLayoutVars>
      </dgm:prSet>
      <dgm:spPr/>
    </dgm:pt>
    <dgm:pt modelId="{C3F4DA0A-3E80-441F-A7AF-AA328AB25B73}" type="pres">
      <dgm:prSet presAssocID="{F1443A1D-FF49-4D16-915A-B61E090B66DF}" presName="spV" presStyleCnt="0"/>
      <dgm:spPr/>
    </dgm:pt>
    <dgm:pt modelId="{DB4E7F96-A2B6-45CC-A894-DA129F548A74}" type="pres">
      <dgm:prSet presAssocID="{C89B8BD8-AF09-4374-8AE2-61C93142E4E8}" presName="linNode" presStyleCnt="0"/>
      <dgm:spPr/>
    </dgm:pt>
    <dgm:pt modelId="{A1603429-51D0-4E5E-B0C9-6DE1065C5CBC}" type="pres">
      <dgm:prSet presAssocID="{C89B8BD8-AF09-4374-8AE2-61C93142E4E8}" presName="parTx" presStyleLbl="revTx" presStyleIdx="4" presStyleCnt="5">
        <dgm:presLayoutVars>
          <dgm:chMax val="1"/>
          <dgm:bulletEnabled val="1"/>
        </dgm:presLayoutVars>
      </dgm:prSet>
      <dgm:spPr/>
    </dgm:pt>
    <dgm:pt modelId="{23E45DCC-3E73-4A3F-8594-4CDE23EBABE9}" type="pres">
      <dgm:prSet presAssocID="{C89B8BD8-AF09-4374-8AE2-61C93142E4E8}" presName="bracket" presStyleLbl="parChTrans1D1" presStyleIdx="4" presStyleCnt="5"/>
      <dgm:spPr/>
    </dgm:pt>
    <dgm:pt modelId="{AC341C8C-800B-4FAC-B37B-34EA1631A768}" type="pres">
      <dgm:prSet presAssocID="{C89B8BD8-AF09-4374-8AE2-61C93142E4E8}" presName="spH" presStyleCnt="0"/>
      <dgm:spPr/>
    </dgm:pt>
    <dgm:pt modelId="{5319ACF4-2E84-4FD9-8C56-7719649FBCAD}" type="pres">
      <dgm:prSet presAssocID="{C89B8BD8-AF09-4374-8AE2-61C93142E4E8}" presName="desTx" presStyleLbl="node1" presStyleIdx="4" presStyleCnt="5">
        <dgm:presLayoutVars>
          <dgm:bulletEnabled val="1"/>
        </dgm:presLayoutVars>
      </dgm:prSet>
      <dgm:spPr/>
    </dgm:pt>
  </dgm:ptLst>
  <dgm:cxnLst>
    <dgm:cxn modelId="{7F3DBC10-9C63-4E15-9A48-DE168F256605}" type="presOf" srcId="{3EE06A61-2BA4-487B-BF6B-1D096758FD5E}" destId="{0D2DA19C-A11B-4C0C-8C65-7BDEBB4789C8}" srcOrd="0" destOrd="0" presId="urn:diagrams.loki3.com/BracketList"/>
    <dgm:cxn modelId="{C0A2501B-AC93-4184-9704-5511B4EB1C2A}" type="presOf" srcId="{C89B8BD8-AF09-4374-8AE2-61C93142E4E8}" destId="{A1603429-51D0-4E5E-B0C9-6DE1065C5CBC}" srcOrd="0" destOrd="0" presId="urn:diagrams.loki3.com/BracketList"/>
    <dgm:cxn modelId="{0A80341E-4812-45B0-9567-38628AA9FD07}" srcId="{918494F7-6489-498C-909A-BB3CB5BF11E2}" destId="{41F1D090-0DB5-460D-A8E4-32708D056A79}" srcOrd="1" destOrd="0" parTransId="{C48BA227-7CBA-4DF5-8BD0-B9AA8674A63C}" sibTransId="{6A143BDF-5663-474A-974B-21150FFD1245}"/>
    <dgm:cxn modelId="{E269F226-FC82-4789-8BD9-FCC3D97E5A34}" type="presOf" srcId="{A8BFB9C7-916B-4768-BB65-A4E2117025C7}" destId="{698389E8-B7EC-430B-BE1B-37A81983C23B}" srcOrd="0" destOrd="0" presId="urn:diagrams.loki3.com/BracketList"/>
    <dgm:cxn modelId="{FE12FE2B-44E6-46CC-88F7-815BCDEA3888}" type="presOf" srcId="{64419317-CA70-4527-9707-F119F572B6BC}" destId="{D7C4389D-B088-44F2-91A7-4B5909332F9E}" srcOrd="0" destOrd="0" presId="urn:diagrams.loki3.com/BracketList"/>
    <dgm:cxn modelId="{0E220B2E-8938-4E1F-9104-912DE614915E}" srcId="{64419317-CA70-4527-9707-F119F572B6BC}" destId="{8BA18F7B-2D99-4068-BB23-47FA63E33848}" srcOrd="3" destOrd="0" parTransId="{82ACBA69-626E-4E4C-A632-60A0E045D47F}" sibTransId="{F1443A1D-FF49-4D16-915A-B61E090B66DF}"/>
    <dgm:cxn modelId="{28151A68-FD20-4EE6-8D01-4B1442BCFAF6}" type="presOf" srcId="{862CF341-6B2D-4BF5-9488-6BA6CF5ABB84}" destId="{DDD2211D-6421-48D5-BCFE-EA61DFDBE199}" srcOrd="0" destOrd="1" presId="urn:diagrams.loki3.com/BracketList"/>
    <dgm:cxn modelId="{81212F4B-2FE8-43C4-915A-E613D66651C2}" type="presOf" srcId="{C97E465A-54F1-4BFF-959A-A522BFEA48DD}" destId="{28E88A3D-91A1-4F2F-A451-348547DD8726}" srcOrd="0" destOrd="0" presId="urn:diagrams.loki3.com/BracketList"/>
    <dgm:cxn modelId="{A803E24B-F378-4229-A52A-FF83D2A4076A}" srcId="{C89B8BD8-AF09-4374-8AE2-61C93142E4E8}" destId="{D1D7DBE6-7727-4A01-AE0C-07E533FB6784}" srcOrd="0" destOrd="0" parTransId="{7429CBC8-35C3-470A-9145-8D2AAA337A9D}" sibTransId="{CF712985-BE59-4B7F-8FDC-7B762961DAF9}"/>
    <dgm:cxn modelId="{586EF06C-F452-4C1E-90A5-F9933B25DB40}" srcId="{64419317-CA70-4527-9707-F119F572B6BC}" destId="{E952C20F-9AB7-4FA6-A5C5-1102A768D769}" srcOrd="0" destOrd="0" parTransId="{30181C64-A9EA-4522-9720-7449EE173206}" sibTransId="{4184F757-86AF-4E3C-904C-AF265B34E808}"/>
    <dgm:cxn modelId="{12B88D4E-1CDA-4EA8-9AB3-2FFAD1330593}" type="presOf" srcId="{0B9EBA28-7222-4AD8-8D88-825064892A98}" destId="{698389E8-B7EC-430B-BE1B-37A81983C23B}" srcOrd="0" destOrd="1" presId="urn:diagrams.loki3.com/BracketList"/>
    <dgm:cxn modelId="{40A57A7A-FC32-4F88-8542-3AAB238B8BB6}" srcId="{957681D3-06FF-4255-B88E-100D3CFB4634}" destId="{A8BFB9C7-916B-4768-BB65-A4E2117025C7}" srcOrd="0" destOrd="0" parTransId="{F67F28D3-873E-4607-8DDB-7F7C328909CB}" sibTransId="{F6FAB6DE-77BD-445F-A7ED-283580368F7D}"/>
    <dgm:cxn modelId="{585D8A83-273D-456E-A55D-5E217717FD3D}" type="presOf" srcId="{172721BF-A3F5-438B-98D4-B508A44DA245}" destId="{0D2DA19C-A11B-4C0C-8C65-7BDEBB4789C8}" srcOrd="0" destOrd="1" presId="urn:diagrams.loki3.com/BracketList"/>
    <dgm:cxn modelId="{BE662686-8A88-4383-BC10-4688CD28E887}" type="presOf" srcId="{BB884DC6-5265-483C-9299-A04A08938FFA}" destId="{5319ACF4-2E84-4FD9-8C56-7719649FBCAD}" srcOrd="0" destOrd="1" presId="urn:diagrams.loki3.com/BracketList"/>
    <dgm:cxn modelId="{DBF8CE88-8372-4CEB-85BD-75D293432DA6}" type="presOf" srcId="{918494F7-6489-498C-909A-BB3CB5BF11E2}" destId="{1671D823-7F2F-4E58-BFF8-87AF16582313}" srcOrd="0" destOrd="0" presId="urn:diagrams.loki3.com/BracketList"/>
    <dgm:cxn modelId="{D25D7792-975D-4382-A156-88102694D2AB}" srcId="{64419317-CA70-4527-9707-F119F572B6BC}" destId="{C89B8BD8-AF09-4374-8AE2-61C93142E4E8}" srcOrd="4" destOrd="0" parTransId="{7ADAFFBE-B1E8-4896-B8D0-37CD96EC6799}" sibTransId="{D81348C2-3587-45A1-8706-EE7CCD9163EE}"/>
    <dgm:cxn modelId="{30FA869D-D0BB-4F6A-B339-C075FCD7295B}" srcId="{918494F7-6489-498C-909A-BB3CB5BF11E2}" destId="{C97E465A-54F1-4BFF-959A-A522BFEA48DD}" srcOrd="0" destOrd="0" parTransId="{BD631E93-42BA-4DF7-9A7B-6E404158F3EA}" sibTransId="{6BD0083D-3173-406A-817F-2AC4B59E2287}"/>
    <dgm:cxn modelId="{EB8DCA9E-A983-47F2-881C-6FC7A5FD59E5}" type="presOf" srcId="{E952C20F-9AB7-4FA6-A5C5-1102A768D769}" destId="{7B191D02-3DE7-4AB0-B0D5-1C4B2EBD31F1}" srcOrd="0" destOrd="0" presId="urn:diagrams.loki3.com/BracketList"/>
    <dgm:cxn modelId="{B70EDCA0-CDA4-49F2-93A2-36AFC9145C5D}" srcId="{957681D3-06FF-4255-B88E-100D3CFB4634}" destId="{0B9EBA28-7222-4AD8-8D88-825064892A98}" srcOrd="1" destOrd="0" parTransId="{1081C28E-072A-470F-9F97-C12A27C0AE70}" sibTransId="{41E35BC0-C3FD-44EC-9D33-AB6D99FF2861}"/>
    <dgm:cxn modelId="{6D56ADAC-38F8-4D28-9FBA-E26ECE476B4D}" srcId="{8BA18F7B-2D99-4068-BB23-47FA63E33848}" destId="{862CF341-6B2D-4BF5-9488-6BA6CF5ABB84}" srcOrd="1" destOrd="0" parTransId="{B06C2BF7-D921-4791-9F21-CFD60CD255C2}" sibTransId="{53A96274-B28C-405A-B4D7-AF1AFF10FAAD}"/>
    <dgm:cxn modelId="{0BDDCDAC-BDAC-4FE6-8AF9-6E83111DDC10}" srcId="{E952C20F-9AB7-4FA6-A5C5-1102A768D769}" destId="{172721BF-A3F5-438B-98D4-B508A44DA245}" srcOrd="1" destOrd="0" parTransId="{D61AA13D-DF1B-47A9-B95D-016A020867D0}" sibTransId="{C97B8776-DD60-4D78-A604-21122FC16B34}"/>
    <dgm:cxn modelId="{B5CC7BBA-0F2B-4929-93D1-32265BDA6BDD}" srcId="{64419317-CA70-4527-9707-F119F572B6BC}" destId="{957681D3-06FF-4255-B88E-100D3CFB4634}" srcOrd="1" destOrd="0" parTransId="{3B42758A-A838-4C1A-85C2-9E3C89A5C883}" sibTransId="{97D38DE7-EEC5-4062-84D5-1401C58D811A}"/>
    <dgm:cxn modelId="{5D2A88C2-B8FC-4008-990D-CC1B191F354A}" type="presOf" srcId="{D1D7DBE6-7727-4A01-AE0C-07E533FB6784}" destId="{5319ACF4-2E84-4FD9-8C56-7719649FBCAD}" srcOrd="0" destOrd="0" presId="urn:diagrams.loki3.com/BracketList"/>
    <dgm:cxn modelId="{629AA5CC-6060-419F-90F0-1C6FB1C3C795}" srcId="{C89B8BD8-AF09-4374-8AE2-61C93142E4E8}" destId="{BB884DC6-5265-483C-9299-A04A08938FFA}" srcOrd="1" destOrd="0" parTransId="{FA2DE9BE-0F0C-4CB5-B77C-4BBC564EFF00}" sibTransId="{FEFA816B-51CA-4EA4-BDC7-90AE5D2F6D66}"/>
    <dgm:cxn modelId="{740BEECC-0DF8-476D-A526-27A3623B2B37}" srcId="{E952C20F-9AB7-4FA6-A5C5-1102A768D769}" destId="{3EE06A61-2BA4-487B-BF6B-1D096758FD5E}" srcOrd="0" destOrd="0" parTransId="{798BC0CB-E873-4281-A34A-8F77A10DAD05}" sibTransId="{5FE0A3BB-D923-45FD-84EC-31FEDCA422F6}"/>
    <dgm:cxn modelId="{FB6937CD-91EB-409F-89B3-0F6FC3C97B35}" type="presOf" srcId="{8BA18F7B-2D99-4068-BB23-47FA63E33848}" destId="{B4FB1267-C079-4F2B-A8C0-FACDF574F6A4}" srcOrd="0" destOrd="0" presId="urn:diagrams.loki3.com/BracketList"/>
    <dgm:cxn modelId="{969C41DA-FBCA-469B-A574-D3534150B799}" type="presOf" srcId="{957681D3-06FF-4255-B88E-100D3CFB4634}" destId="{7B4A0942-080D-4518-ADC6-CCC9E7E2EEAC}" srcOrd="0" destOrd="0" presId="urn:diagrams.loki3.com/BracketList"/>
    <dgm:cxn modelId="{83D4F5DC-3BF2-4B96-A2D9-96B607B17172}" srcId="{64419317-CA70-4527-9707-F119F572B6BC}" destId="{918494F7-6489-498C-909A-BB3CB5BF11E2}" srcOrd="2" destOrd="0" parTransId="{234143B3-FEF0-4493-BE6C-132AB9EA76E5}" sibTransId="{D44792A1-0933-4A0D-A96B-8F366D0E5077}"/>
    <dgm:cxn modelId="{41E8E9E2-8E0A-4A81-BDCD-8C0853805141}" type="presOf" srcId="{9C3AF74B-94BB-489A-8F05-B5E2EC675FD4}" destId="{DDD2211D-6421-48D5-BCFE-EA61DFDBE199}" srcOrd="0" destOrd="0" presId="urn:diagrams.loki3.com/BracketList"/>
    <dgm:cxn modelId="{63B85BE9-C418-4C3A-86A8-A90D3A70FA31}" srcId="{8BA18F7B-2D99-4068-BB23-47FA63E33848}" destId="{9C3AF74B-94BB-489A-8F05-B5E2EC675FD4}" srcOrd="0" destOrd="0" parTransId="{51A7660A-C499-46F2-977E-45FD470E0EF0}" sibTransId="{0727A35C-21BD-45FE-B837-D9E230277F8C}"/>
    <dgm:cxn modelId="{4B664DFD-BD45-4BCB-979A-CABBD831BE67}" type="presOf" srcId="{41F1D090-0DB5-460D-A8E4-32708D056A79}" destId="{28E88A3D-91A1-4F2F-A451-348547DD8726}" srcOrd="0" destOrd="1" presId="urn:diagrams.loki3.com/BracketList"/>
    <dgm:cxn modelId="{924AB2A1-4060-4149-A3FC-2C5773B5C690}" type="presParOf" srcId="{D7C4389D-B088-44F2-91A7-4B5909332F9E}" destId="{63D76665-0DDB-47CD-80CB-2BD49CAD3F46}" srcOrd="0" destOrd="0" presId="urn:diagrams.loki3.com/BracketList"/>
    <dgm:cxn modelId="{5E668F18-C7BA-49AA-A95C-D60E2B61CA0B}" type="presParOf" srcId="{63D76665-0DDB-47CD-80CB-2BD49CAD3F46}" destId="{7B191D02-3DE7-4AB0-B0D5-1C4B2EBD31F1}" srcOrd="0" destOrd="0" presId="urn:diagrams.loki3.com/BracketList"/>
    <dgm:cxn modelId="{B19CE025-2E15-410D-8E8D-8B5BD9E633FB}" type="presParOf" srcId="{63D76665-0DDB-47CD-80CB-2BD49CAD3F46}" destId="{8BD64E04-233A-4BC9-8746-91534A68C270}" srcOrd="1" destOrd="0" presId="urn:diagrams.loki3.com/BracketList"/>
    <dgm:cxn modelId="{14DD6225-AAD3-43CB-A1E4-EA99258D904A}" type="presParOf" srcId="{63D76665-0DDB-47CD-80CB-2BD49CAD3F46}" destId="{47609D23-FE0F-4C0E-9880-CC8DA1009A75}" srcOrd="2" destOrd="0" presId="urn:diagrams.loki3.com/BracketList"/>
    <dgm:cxn modelId="{A0D11408-5EB9-47D1-B4B0-AAF0094995A0}" type="presParOf" srcId="{63D76665-0DDB-47CD-80CB-2BD49CAD3F46}" destId="{0D2DA19C-A11B-4C0C-8C65-7BDEBB4789C8}" srcOrd="3" destOrd="0" presId="urn:diagrams.loki3.com/BracketList"/>
    <dgm:cxn modelId="{FE713CD2-3880-4A68-B55D-934CAAE376E6}" type="presParOf" srcId="{D7C4389D-B088-44F2-91A7-4B5909332F9E}" destId="{25B8738C-5EB7-4330-BC77-FD5E4DAF9A26}" srcOrd="1" destOrd="0" presId="urn:diagrams.loki3.com/BracketList"/>
    <dgm:cxn modelId="{1012909F-3A2B-47F7-929C-F2F80E4F06F2}" type="presParOf" srcId="{D7C4389D-B088-44F2-91A7-4B5909332F9E}" destId="{9D0BFDBF-A6FD-47A9-AED5-847B8F7C5A29}" srcOrd="2" destOrd="0" presId="urn:diagrams.loki3.com/BracketList"/>
    <dgm:cxn modelId="{9923AEAB-BFFE-482E-ACE3-ED0E7B2E0C38}" type="presParOf" srcId="{9D0BFDBF-A6FD-47A9-AED5-847B8F7C5A29}" destId="{7B4A0942-080D-4518-ADC6-CCC9E7E2EEAC}" srcOrd="0" destOrd="0" presId="urn:diagrams.loki3.com/BracketList"/>
    <dgm:cxn modelId="{E69990B4-5238-462B-A5C6-1A3AC890FA68}" type="presParOf" srcId="{9D0BFDBF-A6FD-47A9-AED5-847B8F7C5A29}" destId="{B96CF28B-ABA8-44D3-82DD-BFFD27BA3A31}" srcOrd="1" destOrd="0" presId="urn:diagrams.loki3.com/BracketList"/>
    <dgm:cxn modelId="{7A9F3DE7-A65D-4C2A-B388-37549A28B462}" type="presParOf" srcId="{9D0BFDBF-A6FD-47A9-AED5-847B8F7C5A29}" destId="{35071831-A5CA-4237-B3C7-A37E9D170A09}" srcOrd="2" destOrd="0" presId="urn:diagrams.loki3.com/BracketList"/>
    <dgm:cxn modelId="{7B6016FC-B54C-40B8-A12B-B6E679BC5728}" type="presParOf" srcId="{9D0BFDBF-A6FD-47A9-AED5-847B8F7C5A29}" destId="{698389E8-B7EC-430B-BE1B-37A81983C23B}" srcOrd="3" destOrd="0" presId="urn:diagrams.loki3.com/BracketList"/>
    <dgm:cxn modelId="{0554BFE6-3658-4323-B262-33E71A55ED55}" type="presParOf" srcId="{D7C4389D-B088-44F2-91A7-4B5909332F9E}" destId="{E594A760-2249-4000-AEE9-F70608D0CBD4}" srcOrd="3" destOrd="0" presId="urn:diagrams.loki3.com/BracketList"/>
    <dgm:cxn modelId="{F61C0FB1-B33E-4AA0-B89B-CE614726CEEA}" type="presParOf" srcId="{D7C4389D-B088-44F2-91A7-4B5909332F9E}" destId="{DFCFDDE1-FEAB-4648-9B44-2C86A0725618}" srcOrd="4" destOrd="0" presId="urn:diagrams.loki3.com/BracketList"/>
    <dgm:cxn modelId="{12DFF173-8087-49DC-A2DC-13DB67F8B45D}" type="presParOf" srcId="{DFCFDDE1-FEAB-4648-9B44-2C86A0725618}" destId="{1671D823-7F2F-4E58-BFF8-87AF16582313}" srcOrd="0" destOrd="0" presId="urn:diagrams.loki3.com/BracketList"/>
    <dgm:cxn modelId="{A689BD05-433E-4EB9-90E9-7A28886FE07C}" type="presParOf" srcId="{DFCFDDE1-FEAB-4648-9B44-2C86A0725618}" destId="{2CDC0EF0-9379-4A79-90A2-36CE810DC995}" srcOrd="1" destOrd="0" presId="urn:diagrams.loki3.com/BracketList"/>
    <dgm:cxn modelId="{CFA7546B-B7ED-4620-B4E5-C0D23E25B327}" type="presParOf" srcId="{DFCFDDE1-FEAB-4648-9B44-2C86A0725618}" destId="{AAEB656B-D816-499F-87AD-C758DA497B14}" srcOrd="2" destOrd="0" presId="urn:diagrams.loki3.com/BracketList"/>
    <dgm:cxn modelId="{5CE89F29-25D2-4D44-949D-2E2E3A75C922}" type="presParOf" srcId="{DFCFDDE1-FEAB-4648-9B44-2C86A0725618}" destId="{28E88A3D-91A1-4F2F-A451-348547DD8726}" srcOrd="3" destOrd="0" presId="urn:diagrams.loki3.com/BracketList"/>
    <dgm:cxn modelId="{6471C69B-DD87-4410-B680-540778FDA9A9}" type="presParOf" srcId="{D7C4389D-B088-44F2-91A7-4B5909332F9E}" destId="{24B0490F-C189-4E89-B7D9-236EC11F6244}" srcOrd="5" destOrd="0" presId="urn:diagrams.loki3.com/BracketList"/>
    <dgm:cxn modelId="{A116D7C6-8F56-472A-B36D-470BC1D92670}" type="presParOf" srcId="{D7C4389D-B088-44F2-91A7-4B5909332F9E}" destId="{F4794BF9-4538-45E0-9FA0-4DF6F37BD3DA}" srcOrd="6" destOrd="0" presId="urn:diagrams.loki3.com/BracketList"/>
    <dgm:cxn modelId="{4FD313C5-87B2-4A3A-86D9-EF1100A98446}" type="presParOf" srcId="{F4794BF9-4538-45E0-9FA0-4DF6F37BD3DA}" destId="{B4FB1267-C079-4F2B-A8C0-FACDF574F6A4}" srcOrd="0" destOrd="0" presId="urn:diagrams.loki3.com/BracketList"/>
    <dgm:cxn modelId="{65834D9A-0ED7-4740-8CE4-5B408F17CA2B}" type="presParOf" srcId="{F4794BF9-4538-45E0-9FA0-4DF6F37BD3DA}" destId="{2750C2BF-EA09-4904-A49A-EC87408225D9}" srcOrd="1" destOrd="0" presId="urn:diagrams.loki3.com/BracketList"/>
    <dgm:cxn modelId="{729816BF-26EA-4BBC-AE25-70803C075953}" type="presParOf" srcId="{F4794BF9-4538-45E0-9FA0-4DF6F37BD3DA}" destId="{EBDC3D44-53EC-482A-8A74-E413DECA89D1}" srcOrd="2" destOrd="0" presId="urn:diagrams.loki3.com/BracketList"/>
    <dgm:cxn modelId="{03B84E25-A6B0-46E8-8F76-06AD96EC1AB2}" type="presParOf" srcId="{F4794BF9-4538-45E0-9FA0-4DF6F37BD3DA}" destId="{DDD2211D-6421-48D5-BCFE-EA61DFDBE199}" srcOrd="3" destOrd="0" presId="urn:diagrams.loki3.com/BracketList"/>
    <dgm:cxn modelId="{3F55C4F8-5F7B-4D4C-9172-2F5009924F27}" type="presParOf" srcId="{D7C4389D-B088-44F2-91A7-4B5909332F9E}" destId="{C3F4DA0A-3E80-441F-A7AF-AA328AB25B73}" srcOrd="7" destOrd="0" presId="urn:diagrams.loki3.com/BracketList"/>
    <dgm:cxn modelId="{8CB193AA-A12C-4B67-8605-3A33B46B3385}" type="presParOf" srcId="{D7C4389D-B088-44F2-91A7-4B5909332F9E}" destId="{DB4E7F96-A2B6-45CC-A894-DA129F548A74}" srcOrd="8" destOrd="0" presId="urn:diagrams.loki3.com/BracketList"/>
    <dgm:cxn modelId="{9E4DEC60-37C0-47BD-9216-D9BD12913081}" type="presParOf" srcId="{DB4E7F96-A2B6-45CC-A894-DA129F548A74}" destId="{A1603429-51D0-4E5E-B0C9-6DE1065C5CBC}" srcOrd="0" destOrd="0" presId="urn:diagrams.loki3.com/BracketList"/>
    <dgm:cxn modelId="{9C55393D-2480-4D49-B192-528643807591}" type="presParOf" srcId="{DB4E7F96-A2B6-45CC-A894-DA129F548A74}" destId="{23E45DCC-3E73-4A3F-8594-4CDE23EBABE9}" srcOrd="1" destOrd="0" presId="urn:diagrams.loki3.com/BracketList"/>
    <dgm:cxn modelId="{F9826ADB-EB8C-4EE8-9DB6-2CEE6D41DBED}" type="presParOf" srcId="{DB4E7F96-A2B6-45CC-A894-DA129F548A74}" destId="{AC341C8C-800B-4FAC-B37B-34EA1631A768}" srcOrd="2" destOrd="0" presId="urn:diagrams.loki3.com/BracketList"/>
    <dgm:cxn modelId="{82817412-117B-441B-9E79-1B2C91DC5AF4}" type="presParOf" srcId="{DB4E7F96-A2B6-45CC-A894-DA129F548A74}" destId="{5319ACF4-2E84-4FD9-8C56-7719649FBCAD}"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91D02-3DE7-4AB0-B0D5-1C4B2EBD31F1}">
      <dsp:nvSpPr>
        <dsp:cNvPr id="0" name=""/>
        <dsp:cNvSpPr/>
      </dsp:nvSpPr>
      <dsp:spPr>
        <a:xfrm>
          <a:off x="5134" y="81989"/>
          <a:ext cx="2626332" cy="799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n-US" sz="1700" b="1" i="0" kern="1200" dirty="0"/>
            <a:t>Implement Targeted Financial Assistance Programs</a:t>
          </a:r>
          <a:endParaRPr lang="en-US" sz="1700" kern="1200" dirty="0"/>
        </a:p>
      </dsp:txBody>
      <dsp:txXfrm>
        <a:off x="5134" y="81989"/>
        <a:ext cx="2626332" cy="799425"/>
      </dsp:txXfrm>
    </dsp:sp>
    <dsp:sp modelId="{8BD64E04-233A-4BC9-8746-91534A68C270}">
      <dsp:nvSpPr>
        <dsp:cNvPr id="0" name=""/>
        <dsp:cNvSpPr/>
      </dsp:nvSpPr>
      <dsp:spPr>
        <a:xfrm>
          <a:off x="2631467" y="81989"/>
          <a:ext cx="525266" cy="79942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2DA19C-A11B-4C0C-8C65-7BDEBB4789C8}">
      <dsp:nvSpPr>
        <dsp:cNvPr id="0" name=""/>
        <dsp:cNvSpPr/>
      </dsp:nvSpPr>
      <dsp:spPr>
        <a:xfrm>
          <a:off x="3366840" y="81989"/>
          <a:ext cx="7143624" cy="7994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b="0" i="0" kern="1200" dirty="0"/>
            <a:t>Address the affordability gap for households in ger areas.</a:t>
          </a:r>
        </a:p>
        <a:p>
          <a:pPr marL="171450" lvl="1" indent="-171450" algn="l" defTabSz="755650">
            <a:lnSpc>
              <a:spcPct val="90000"/>
            </a:lnSpc>
            <a:spcBef>
              <a:spcPct val="0"/>
            </a:spcBef>
            <a:spcAft>
              <a:spcPct val="15000"/>
            </a:spcAft>
            <a:buChar char="•"/>
          </a:pPr>
          <a:r>
            <a:rPr lang="en-US" sz="1700" b="0" i="0" kern="1200" dirty="0"/>
            <a:t>Provide subsidies or low-interest loans to support housing costs.</a:t>
          </a:r>
        </a:p>
      </dsp:txBody>
      <dsp:txXfrm>
        <a:off x="3366840" y="81989"/>
        <a:ext cx="7143624" cy="799425"/>
      </dsp:txXfrm>
    </dsp:sp>
    <dsp:sp modelId="{7B4A0942-080D-4518-ADC6-CCC9E7E2EEAC}">
      <dsp:nvSpPr>
        <dsp:cNvPr id="0" name=""/>
        <dsp:cNvSpPr/>
      </dsp:nvSpPr>
      <dsp:spPr>
        <a:xfrm>
          <a:off x="5134" y="986990"/>
          <a:ext cx="2626332" cy="56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n-US" sz="1700" b="1" i="0" kern="1200"/>
            <a:t>Enhance Public-Private Collaboration</a:t>
          </a:r>
        </a:p>
      </dsp:txBody>
      <dsp:txXfrm>
        <a:off x="5134" y="986990"/>
        <a:ext cx="2626332" cy="568012"/>
      </dsp:txXfrm>
    </dsp:sp>
    <dsp:sp modelId="{B96CF28B-ABA8-44D3-82DD-BFFD27BA3A31}">
      <dsp:nvSpPr>
        <dsp:cNvPr id="0" name=""/>
        <dsp:cNvSpPr/>
      </dsp:nvSpPr>
      <dsp:spPr>
        <a:xfrm>
          <a:off x="2631467" y="942614"/>
          <a:ext cx="525266" cy="656764"/>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8389E8-B7EC-430B-BE1B-37A81983C23B}">
      <dsp:nvSpPr>
        <dsp:cNvPr id="0" name=""/>
        <dsp:cNvSpPr/>
      </dsp:nvSpPr>
      <dsp:spPr>
        <a:xfrm>
          <a:off x="3366840" y="942614"/>
          <a:ext cx="7143624" cy="6567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b="0" i="0" kern="1200" dirty="0"/>
            <a:t>Accelerate the transition of households to standardized housing units.</a:t>
          </a:r>
        </a:p>
        <a:p>
          <a:pPr marL="171450" lvl="1" indent="-171450" algn="l" defTabSz="755650">
            <a:lnSpc>
              <a:spcPct val="90000"/>
            </a:lnSpc>
            <a:spcBef>
              <a:spcPct val="0"/>
            </a:spcBef>
            <a:spcAft>
              <a:spcPct val="15000"/>
            </a:spcAft>
            <a:buChar char="•"/>
          </a:pPr>
          <a:r>
            <a:rPr lang="en-US" sz="1700" b="0" i="0" kern="1200" dirty="0"/>
            <a:t>Foster partnerships for housing development projects.</a:t>
          </a:r>
        </a:p>
      </dsp:txBody>
      <dsp:txXfrm>
        <a:off x="3366840" y="942614"/>
        <a:ext cx="7143624" cy="656764"/>
      </dsp:txXfrm>
    </dsp:sp>
    <dsp:sp modelId="{1671D823-7F2F-4E58-BFF8-87AF16582313}">
      <dsp:nvSpPr>
        <dsp:cNvPr id="0" name=""/>
        <dsp:cNvSpPr/>
      </dsp:nvSpPr>
      <dsp:spPr>
        <a:xfrm>
          <a:off x="5134" y="1660578"/>
          <a:ext cx="2626332" cy="799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n-US" sz="1700" b="1" i="0" kern="1200"/>
            <a:t>Establish Comprehensive Infrastructure Development Plan</a:t>
          </a:r>
        </a:p>
      </dsp:txBody>
      <dsp:txXfrm>
        <a:off x="5134" y="1660578"/>
        <a:ext cx="2626332" cy="799425"/>
      </dsp:txXfrm>
    </dsp:sp>
    <dsp:sp modelId="{2CDC0EF0-9379-4A79-90A2-36CE810DC995}">
      <dsp:nvSpPr>
        <dsp:cNvPr id="0" name=""/>
        <dsp:cNvSpPr/>
      </dsp:nvSpPr>
      <dsp:spPr>
        <a:xfrm>
          <a:off x="2631467" y="1660578"/>
          <a:ext cx="525266" cy="79942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E88A3D-91A1-4F2F-A451-348547DD8726}">
      <dsp:nvSpPr>
        <dsp:cNvPr id="0" name=""/>
        <dsp:cNvSpPr/>
      </dsp:nvSpPr>
      <dsp:spPr>
        <a:xfrm>
          <a:off x="3366840" y="1660578"/>
          <a:ext cx="7143624" cy="7994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b="0" i="0" kern="1200" dirty="0"/>
            <a:t>Improve living conditions in ger districts.</a:t>
          </a:r>
        </a:p>
        <a:p>
          <a:pPr marL="171450" lvl="1" indent="-171450" algn="l" defTabSz="755650">
            <a:lnSpc>
              <a:spcPct val="90000"/>
            </a:lnSpc>
            <a:spcBef>
              <a:spcPct val="0"/>
            </a:spcBef>
            <a:spcAft>
              <a:spcPct val="15000"/>
            </a:spcAft>
            <a:buChar char="•"/>
          </a:pPr>
          <a:r>
            <a:rPr lang="en-US" sz="1700" b="0" i="0" kern="1200" dirty="0"/>
            <a:t>Develop essential services such as water, sanitation, and electricity.</a:t>
          </a:r>
        </a:p>
      </dsp:txBody>
      <dsp:txXfrm>
        <a:off x="3366840" y="1660578"/>
        <a:ext cx="7143624" cy="799425"/>
      </dsp:txXfrm>
    </dsp:sp>
    <dsp:sp modelId="{B4FB1267-C079-4F2B-A8C0-FACDF574F6A4}">
      <dsp:nvSpPr>
        <dsp:cNvPr id="0" name=""/>
        <dsp:cNvSpPr/>
      </dsp:nvSpPr>
      <dsp:spPr>
        <a:xfrm>
          <a:off x="5134" y="2521203"/>
          <a:ext cx="2626332" cy="799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n-US" sz="1700" b="1" i="0" kern="1200"/>
            <a:t>Introduce Incentive Policies for Housing Improvement</a:t>
          </a:r>
          <a:endParaRPr lang="en-US" sz="1700" b="0" i="0" kern="1200" dirty="0"/>
        </a:p>
      </dsp:txBody>
      <dsp:txXfrm>
        <a:off x="5134" y="2521203"/>
        <a:ext cx="2626332" cy="799425"/>
      </dsp:txXfrm>
    </dsp:sp>
    <dsp:sp modelId="{2750C2BF-EA09-4904-A49A-EC87408225D9}">
      <dsp:nvSpPr>
        <dsp:cNvPr id="0" name=""/>
        <dsp:cNvSpPr/>
      </dsp:nvSpPr>
      <dsp:spPr>
        <a:xfrm>
          <a:off x="2631467" y="2521203"/>
          <a:ext cx="525266" cy="79942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D2211D-6421-48D5-BCFE-EA61DFDBE199}">
      <dsp:nvSpPr>
        <dsp:cNvPr id="0" name=""/>
        <dsp:cNvSpPr/>
      </dsp:nvSpPr>
      <dsp:spPr>
        <a:xfrm>
          <a:off x="3366840" y="2521203"/>
          <a:ext cx="7143624" cy="7994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b="0" i="0" kern="1200" dirty="0"/>
            <a:t>Encourage the upgrade of existing houses and </a:t>
          </a:r>
          <a:r>
            <a:rPr lang="en-US" sz="1700" b="0" i="0" kern="1200" dirty="0" err="1"/>
            <a:t>gers</a:t>
          </a:r>
          <a:r>
            <a:rPr lang="en-US" sz="1700" b="0" i="0" kern="1200" dirty="0"/>
            <a:t>.</a:t>
          </a:r>
        </a:p>
        <a:p>
          <a:pPr marL="171450" lvl="1" indent="-171450" algn="l" defTabSz="755650">
            <a:lnSpc>
              <a:spcPct val="90000"/>
            </a:lnSpc>
            <a:spcBef>
              <a:spcPct val="0"/>
            </a:spcBef>
            <a:spcAft>
              <a:spcPct val="15000"/>
            </a:spcAft>
            <a:buChar char="•"/>
          </a:pPr>
          <a:r>
            <a:rPr lang="en-US" sz="1700" b="0" i="0" kern="1200" dirty="0"/>
            <a:t>Ensure homes meet basic living standards.</a:t>
          </a:r>
        </a:p>
      </dsp:txBody>
      <dsp:txXfrm>
        <a:off x="3366840" y="2521203"/>
        <a:ext cx="7143624" cy="799425"/>
      </dsp:txXfrm>
    </dsp:sp>
    <dsp:sp modelId="{A1603429-51D0-4E5E-B0C9-6DE1065C5CBC}">
      <dsp:nvSpPr>
        <dsp:cNvPr id="0" name=""/>
        <dsp:cNvSpPr/>
      </dsp:nvSpPr>
      <dsp:spPr>
        <a:xfrm>
          <a:off x="5134" y="3541582"/>
          <a:ext cx="2626332" cy="56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marL="0" lvl="0" indent="0" algn="r" defTabSz="755650">
            <a:lnSpc>
              <a:spcPct val="90000"/>
            </a:lnSpc>
            <a:spcBef>
              <a:spcPct val="0"/>
            </a:spcBef>
            <a:spcAft>
              <a:spcPct val="35000"/>
            </a:spcAft>
            <a:buNone/>
          </a:pPr>
          <a:r>
            <a:rPr lang="en-US" sz="1700" b="1" i="0" kern="1200" dirty="0"/>
            <a:t>Create Educational and Employment Initiatives</a:t>
          </a:r>
        </a:p>
      </dsp:txBody>
      <dsp:txXfrm>
        <a:off x="5134" y="3541582"/>
        <a:ext cx="2626332" cy="568012"/>
      </dsp:txXfrm>
    </dsp:sp>
    <dsp:sp modelId="{23E45DCC-3E73-4A3F-8594-4CDE23EBABE9}">
      <dsp:nvSpPr>
        <dsp:cNvPr id="0" name=""/>
        <dsp:cNvSpPr/>
      </dsp:nvSpPr>
      <dsp:spPr>
        <a:xfrm>
          <a:off x="2631467" y="3381828"/>
          <a:ext cx="525266" cy="887519"/>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19ACF4-2E84-4FD9-8C56-7719649FBCAD}">
      <dsp:nvSpPr>
        <dsp:cNvPr id="0" name=""/>
        <dsp:cNvSpPr/>
      </dsp:nvSpPr>
      <dsp:spPr>
        <a:xfrm>
          <a:off x="3366840" y="3381828"/>
          <a:ext cx="7143624" cy="8875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b="0" i="0" kern="1200" dirty="0"/>
            <a:t>Tailor programs to the needs of residents in ger areas.</a:t>
          </a:r>
        </a:p>
        <a:p>
          <a:pPr marL="171450" lvl="1" indent="-171450" algn="l" defTabSz="755650">
            <a:lnSpc>
              <a:spcPct val="90000"/>
            </a:lnSpc>
            <a:spcBef>
              <a:spcPct val="0"/>
            </a:spcBef>
            <a:spcAft>
              <a:spcPct val="15000"/>
            </a:spcAft>
            <a:buChar char="•"/>
          </a:pPr>
          <a:r>
            <a:rPr lang="en-US" sz="1700" b="0" i="0" kern="1200" dirty="0"/>
            <a:t>Promote sustainable livelihoods through skill development and job opportunities.</a:t>
          </a:r>
        </a:p>
      </dsp:txBody>
      <dsp:txXfrm>
        <a:off x="3366840" y="3381828"/>
        <a:ext cx="7143624" cy="887519"/>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mn-M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25787-2ED8-46F0-B045-8026BF33E1F5}" type="datetimeFigureOut">
              <a:rPr lang="mn-MN" smtClean="0"/>
              <a:t>2024.09.13</a:t>
            </a:fld>
            <a:endParaRPr lang="mn-M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mn-M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n-M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mn-M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8A30A-2CB5-45C0-A423-03924CFE9C01}" type="slidenum">
              <a:rPr lang="mn-MN" smtClean="0"/>
              <a:t>‹#›</a:t>
            </a:fld>
            <a:endParaRPr lang="mn-MN"/>
          </a:p>
        </p:txBody>
      </p:sp>
    </p:spTree>
    <p:extLst>
      <p:ext uri="{BB962C8B-B14F-4D97-AF65-F5344CB8AC3E}">
        <p14:creationId xmlns:p14="http://schemas.microsoft.com/office/powerpoint/2010/main" val="6037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78A30A-2CB5-45C0-A423-03924CFE9C01}" type="slidenum">
              <a:rPr lang="mn-MN" smtClean="0"/>
              <a:t>1</a:t>
            </a:fld>
            <a:endParaRPr lang="mn-MN"/>
          </a:p>
        </p:txBody>
      </p:sp>
    </p:spTree>
    <p:extLst>
      <p:ext uri="{BB962C8B-B14F-4D97-AF65-F5344CB8AC3E}">
        <p14:creationId xmlns:p14="http://schemas.microsoft.com/office/powerpoint/2010/main" val="1695087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EBE75-2E0E-43B9-914D-85851D7579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5FF83F-B15A-4E39-92BB-745651EED5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1641A8-3B7B-4662-8C44-EE63D1528BF2}"/>
              </a:ext>
            </a:extLst>
          </p:cNvPr>
          <p:cNvSpPr>
            <a:spLocks noGrp="1"/>
          </p:cNvSpPr>
          <p:nvPr>
            <p:ph type="dt" sz="half" idx="10"/>
          </p:nvPr>
        </p:nvSpPr>
        <p:spPr>
          <a:xfrm>
            <a:off x="838200" y="6356350"/>
            <a:ext cx="2743200" cy="365125"/>
          </a:xfrm>
          <a:prstGeom prst="rect">
            <a:avLst/>
          </a:prstGeom>
        </p:spPr>
        <p:txBody>
          <a:bodyPr/>
          <a:lstStyle/>
          <a:p>
            <a:fld id="{372AF1AF-0F98-482F-999F-EC2C11887FD7}" type="datetime1">
              <a:rPr lang="en-US" smtClean="0"/>
              <a:t>9/13/2024</a:t>
            </a:fld>
            <a:endParaRPr lang="en-US"/>
          </a:p>
        </p:txBody>
      </p:sp>
      <p:sp>
        <p:nvSpPr>
          <p:cNvPr id="5" name="Footer Placeholder 4">
            <a:extLst>
              <a:ext uri="{FF2B5EF4-FFF2-40B4-BE49-F238E27FC236}">
                <a16:creationId xmlns:a16="http://schemas.microsoft.com/office/drawing/2014/main" id="{05BBEF80-253E-4141-BAC2-B6F9BD18E8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80E177-DA1A-42B1-9348-5C05DB7A805A}"/>
              </a:ext>
            </a:extLst>
          </p:cNvPr>
          <p:cNvSpPr>
            <a:spLocks noGrp="1"/>
          </p:cNvSpPr>
          <p:nvPr>
            <p:ph type="sldNum" sz="quarter" idx="12"/>
          </p:nvPr>
        </p:nvSpPr>
        <p:spPr>
          <a:xfrm>
            <a:off x="9434286" y="1195161"/>
            <a:ext cx="2743200" cy="365125"/>
          </a:xfrm>
          <a:prstGeom prst="rect">
            <a:avLst/>
          </a:prstGeom>
        </p:spPr>
        <p:txBody>
          <a:bodyPr/>
          <a:lstStyle>
            <a:lvl1pPr algn="r">
              <a:defRPr sz="1000">
                <a:solidFill>
                  <a:schemeClr val="tx1">
                    <a:lumMod val="50000"/>
                    <a:lumOff val="50000"/>
                  </a:schemeClr>
                </a:solidFill>
                <a:latin typeface="Montserrat" panose="00000500000000000000" pitchFamily="2" charset="0"/>
              </a:defRPr>
            </a:lvl1pPr>
          </a:lstStyle>
          <a:p>
            <a:fld id="{56E72DB1-126E-47D4-B8B5-E7D1579D6BD4}" type="slidenum">
              <a:rPr lang="en-US" smtClean="0"/>
              <a:pPr/>
              <a:t>‹#›</a:t>
            </a:fld>
            <a:endParaRPr lang="en-US"/>
          </a:p>
        </p:txBody>
      </p:sp>
    </p:spTree>
    <p:extLst>
      <p:ext uri="{BB962C8B-B14F-4D97-AF65-F5344CB8AC3E}">
        <p14:creationId xmlns:p14="http://schemas.microsoft.com/office/powerpoint/2010/main" val="3017677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C89C8-810E-4F78-9DC4-16AC5E1A70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BC7187-A84D-4E2E-9F2A-617ABEB43C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9AFFB-DBEE-460D-9672-3A423669C0E6}"/>
              </a:ext>
            </a:extLst>
          </p:cNvPr>
          <p:cNvSpPr>
            <a:spLocks noGrp="1"/>
          </p:cNvSpPr>
          <p:nvPr>
            <p:ph type="dt" sz="half" idx="10"/>
          </p:nvPr>
        </p:nvSpPr>
        <p:spPr>
          <a:xfrm>
            <a:off x="838200" y="6356350"/>
            <a:ext cx="2743200" cy="365125"/>
          </a:xfrm>
          <a:prstGeom prst="rect">
            <a:avLst/>
          </a:prstGeom>
        </p:spPr>
        <p:txBody>
          <a:bodyPr/>
          <a:lstStyle/>
          <a:p>
            <a:fld id="{055239D7-B174-443A-9622-7814B870BA7F}" type="datetime1">
              <a:rPr lang="en-US" smtClean="0"/>
              <a:t>9/13/2024</a:t>
            </a:fld>
            <a:endParaRPr lang="en-US"/>
          </a:p>
        </p:txBody>
      </p:sp>
      <p:sp>
        <p:nvSpPr>
          <p:cNvPr id="5" name="Footer Placeholder 4">
            <a:extLst>
              <a:ext uri="{FF2B5EF4-FFF2-40B4-BE49-F238E27FC236}">
                <a16:creationId xmlns:a16="http://schemas.microsoft.com/office/drawing/2014/main" id="{45E79641-A00D-4D72-9826-D7AF866D54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34E5CD-BDAB-4551-868C-C3C783E4D4BA}"/>
              </a:ext>
            </a:extLst>
          </p:cNvPr>
          <p:cNvSpPr>
            <a:spLocks noGrp="1"/>
          </p:cNvSpPr>
          <p:nvPr>
            <p:ph type="sldNum" sz="quarter" idx="12"/>
          </p:nvPr>
        </p:nvSpPr>
        <p:spPr>
          <a:xfrm>
            <a:off x="8610600" y="6356350"/>
            <a:ext cx="2743200" cy="365125"/>
          </a:xfrm>
          <a:prstGeom prst="rect">
            <a:avLst/>
          </a:prstGeom>
        </p:spPr>
        <p:txBody>
          <a:bodyPr/>
          <a:lstStyle/>
          <a:p>
            <a:fld id="{56E72DB1-126E-47D4-B8B5-E7D1579D6BD4}" type="slidenum">
              <a:rPr lang="en-US" smtClean="0"/>
              <a:t>‹#›</a:t>
            </a:fld>
            <a:endParaRPr lang="en-US"/>
          </a:p>
        </p:txBody>
      </p:sp>
    </p:spTree>
    <p:extLst>
      <p:ext uri="{BB962C8B-B14F-4D97-AF65-F5344CB8AC3E}">
        <p14:creationId xmlns:p14="http://schemas.microsoft.com/office/powerpoint/2010/main" val="4071296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A6AE98-86FA-4C1D-AF75-19AEE4C09C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A72BFA-F06C-41B7-BCC6-4A330171DC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824B6-A371-401E-A6B9-367200BFC08F}"/>
              </a:ext>
            </a:extLst>
          </p:cNvPr>
          <p:cNvSpPr>
            <a:spLocks noGrp="1"/>
          </p:cNvSpPr>
          <p:nvPr>
            <p:ph type="dt" sz="half" idx="10"/>
          </p:nvPr>
        </p:nvSpPr>
        <p:spPr>
          <a:xfrm>
            <a:off x="838200" y="6356350"/>
            <a:ext cx="2743200" cy="365125"/>
          </a:xfrm>
          <a:prstGeom prst="rect">
            <a:avLst/>
          </a:prstGeom>
        </p:spPr>
        <p:txBody>
          <a:bodyPr/>
          <a:lstStyle/>
          <a:p>
            <a:fld id="{2D14EEEE-3C36-4020-AEC4-E83DE6FE3CDD}" type="datetime1">
              <a:rPr lang="en-US" smtClean="0"/>
              <a:t>9/13/2024</a:t>
            </a:fld>
            <a:endParaRPr lang="en-US"/>
          </a:p>
        </p:txBody>
      </p:sp>
      <p:sp>
        <p:nvSpPr>
          <p:cNvPr id="5" name="Footer Placeholder 4">
            <a:extLst>
              <a:ext uri="{FF2B5EF4-FFF2-40B4-BE49-F238E27FC236}">
                <a16:creationId xmlns:a16="http://schemas.microsoft.com/office/drawing/2014/main" id="{AF02C4D4-DDEA-4DB2-BAA8-91DAEDBA4B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99F7E4-4C77-4BAF-BFC9-5120828EA190}"/>
              </a:ext>
            </a:extLst>
          </p:cNvPr>
          <p:cNvSpPr>
            <a:spLocks noGrp="1"/>
          </p:cNvSpPr>
          <p:nvPr>
            <p:ph type="sldNum" sz="quarter" idx="12"/>
          </p:nvPr>
        </p:nvSpPr>
        <p:spPr>
          <a:xfrm>
            <a:off x="8610600" y="6356350"/>
            <a:ext cx="2743200" cy="365125"/>
          </a:xfrm>
          <a:prstGeom prst="rect">
            <a:avLst/>
          </a:prstGeom>
        </p:spPr>
        <p:txBody>
          <a:bodyPr/>
          <a:lstStyle/>
          <a:p>
            <a:fld id="{56E72DB1-126E-47D4-B8B5-E7D1579D6BD4}" type="slidenum">
              <a:rPr lang="en-US" smtClean="0"/>
              <a:t>‹#›</a:t>
            </a:fld>
            <a:endParaRPr lang="en-US"/>
          </a:p>
        </p:txBody>
      </p:sp>
    </p:spTree>
    <p:extLst>
      <p:ext uri="{BB962C8B-B14F-4D97-AF65-F5344CB8AC3E}">
        <p14:creationId xmlns:p14="http://schemas.microsoft.com/office/powerpoint/2010/main" val="242464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83588-FBA2-4FAC-93E3-BD1E92C3272B}"/>
              </a:ext>
            </a:extLst>
          </p:cNvPr>
          <p:cNvSpPr>
            <a:spLocks noGrp="1"/>
          </p:cNvSpPr>
          <p:nvPr>
            <p:ph type="title" hasCustomPrompt="1"/>
          </p:nvPr>
        </p:nvSpPr>
        <p:spPr/>
        <p:txBody>
          <a:bodyPr>
            <a:normAutofit/>
          </a:bodyPr>
          <a:lstStyle>
            <a:lvl1pPr>
              <a:defRPr sz="2000" b="1">
                <a:solidFill>
                  <a:srgbClr val="073584"/>
                </a:solidFill>
                <a:latin typeface="Montserrat Medium" panose="000006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2FAD9-636F-4531-865E-BF736B480D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BC0161-3458-4220-A5BD-FA416C6C2DAA}"/>
              </a:ext>
            </a:extLst>
          </p:cNvPr>
          <p:cNvSpPr>
            <a:spLocks noGrp="1"/>
          </p:cNvSpPr>
          <p:nvPr>
            <p:ph type="dt" sz="half" idx="10"/>
          </p:nvPr>
        </p:nvSpPr>
        <p:spPr>
          <a:xfrm>
            <a:off x="838200" y="6356350"/>
            <a:ext cx="2743200" cy="365125"/>
          </a:xfrm>
          <a:prstGeom prst="rect">
            <a:avLst/>
          </a:prstGeom>
        </p:spPr>
        <p:txBody>
          <a:bodyPr/>
          <a:lstStyle/>
          <a:p>
            <a:fld id="{2ED28A6E-B034-4CD1-A9B3-3B888EFF8F26}" type="datetime1">
              <a:rPr lang="en-US" smtClean="0"/>
              <a:t>9/13/2024</a:t>
            </a:fld>
            <a:endParaRPr lang="en-US"/>
          </a:p>
        </p:txBody>
      </p:sp>
      <p:sp>
        <p:nvSpPr>
          <p:cNvPr id="5" name="Footer Placeholder 4">
            <a:extLst>
              <a:ext uri="{FF2B5EF4-FFF2-40B4-BE49-F238E27FC236}">
                <a16:creationId xmlns:a16="http://schemas.microsoft.com/office/drawing/2014/main" id="{6215611E-76E5-4EF7-8350-70E844F1A71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2587084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10D4A-69BE-4D9B-8472-DB8336393A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3BABC8-8775-4C23-884B-A2F4DED79F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A2DADF-7849-4940-8C94-5C81B26FD325}"/>
              </a:ext>
            </a:extLst>
          </p:cNvPr>
          <p:cNvSpPr>
            <a:spLocks noGrp="1"/>
          </p:cNvSpPr>
          <p:nvPr>
            <p:ph type="dt" sz="half" idx="10"/>
          </p:nvPr>
        </p:nvSpPr>
        <p:spPr>
          <a:xfrm>
            <a:off x="838200" y="6356350"/>
            <a:ext cx="2743200" cy="365125"/>
          </a:xfrm>
          <a:prstGeom prst="rect">
            <a:avLst/>
          </a:prstGeom>
        </p:spPr>
        <p:txBody>
          <a:bodyPr/>
          <a:lstStyle/>
          <a:p>
            <a:fld id="{77ADB79A-DD5C-48E6-B98D-0046F7FF6E92}" type="datetime1">
              <a:rPr lang="en-US" smtClean="0"/>
              <a:t>9/13/2024</a:t>
            </a:fld>
            <a:endParaRPr lang="en-US"/>
          </a:p>
        </p:txBody>
      </p:sp>
      <p:sp>
        <p:nvSpPr>
          <p:cNvPr id="5" name="Footer Placeholder 4">
            <a:extLst>
              <a:ext uri="{FF2B5EF4-FFF2-40B4-BE49-F238E27FC236}">
                <a16:creationId xmlns:a16="http://schemas.microsoft.com/office/drawing/2014/main" id="{A96D4F50-25B6-42BA-AA70-0AFA1799F8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EB0930E-BF0D-47D8-B4B9-26CF6BA51AC5}"/>
              </a:ext>
            </a:extLst>
          </p:cNvPr>
          <p:cNvSpPr>
            <a:spLocks noGrp="1"/>
          </p:cNvSpPr>
          <p:nvPr>
            <p:ph type="sldNum" sz="quarter" idx="12"/>
          </p:nvPr>
        </p:nvSpPr>
        <p:spPr>
          <a:xfrm>
            <a:off x="8610600" y="6356350"/>
            <a:ext cx="2743200" cy="365125"/>
          </a:xfrm>
          <a:prstGeom prst="rect">
            <a:avLst/>
          </a:prstGeom>
        </p:spPr>
        <p:txBody>
          <a:bodyPr/>
          <a:lstStyle/>
          <a:p>
            <a:fld id="{56E72DB1-126E-47D4-B8B5-E7D1579D6BD4}" type="slidenum">
              <a:rPr lang="en-US" smtClean="0"/>
              <a:t>‹#›</a:t>
            </a:fld>
            <a:endParaRPr lang="en-US"/>
          </a:p>
        </p:txBody>
      </p:sp>
    </p:spTree>
    <p:extLst>
      <p:ext uri="{BB962C8B-B14F-4D97-AF65-F5344CB8AC3E}">
        <p14:creationId xmlns:p14="http://schemas.microsoft.com/office/powerpoint/2010/main" val="238698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3FD62-795C-4560-A460-B5B890AE2C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7F9722-F88C-4E5E-A677-15DB71896E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0AA656-8675-42BA-9B27-35C4D531FA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683355-746D-4A54-BC14-118305EA7AB2}"/>
              </a:ext>
            </a:extLst>
          </p:cNvPr>
          <p:cNvSpPr>
            <a:spLocks noGrp="1"/>
          </p:cNvSpPr>
          <p:nvPr>
            <p:ph type="dt" sz="half" idx="10"/>
          </p:nvPr>
        </p:nvSpPr>
        <p:spPr>
          <a:xfrm>
            <a:off x="838200" y="6356350"/>
            <a:ext cx="2743200" cy="365125"/>
          </a:xfrm>
          <a:prstGeom prst="rect">
            <a:avLst/>
          </a:prstGeom>
        </p:spPr>
        <p:txBody>
          <a:bodyPr/>
          <a:lstStyle/>
          <a:p>
            <a:fld id="{A9B4873D-1BF8-42BE-88D7-B18D27C46671}" type="datetime1">
              <a:rPr lang="en-US" smtClean="0"/>
              <a:t>9/13/2024</a:t>
            </a:fld>
            <a:endParaRPr lang="en-US"/>
          </a:p>
        </p:txBody>
      </p:sp>
      <p:sp>
        <p:nvSpPr>
          <p:cNvPr id="6" name="Footer Placeholder 5">
            <a:extLst>
              <a:ext uri="{FF2B5EF4-FFF2-40B4-BE49-F238E27FC236}">
                <a16:creationId xmlns:a16="http://schemas.microsoft.com/office/drawing/2014/main" id="{1EB25257-56EC-4522-B846-1B3AE3AB42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EA938C-2ACB-4F7E-AA1E-D35D54842848}"/>
              </a:ext>
            </a:extLst>
          </p:cNvPr>
          <p:cNvSpPr>
            <a:spLocks noGrp="1"/>
          </p:cNvSpPr>
          <p:nvPr>
            <p:ph type="sldNum" sz="quarter" idx="12"/>
          </p:nvPr>
        </p:nvSpPr>
        <p:spPr>
          <a:xfrm>
            <a:off x="8610600" y="6356350"/>
            <a:ext cx="2743200" cy="365125"/>
          </a:xfrm>
          <a:prstGeom prst="rect">
            <a:avLst/>
          </a:prstGeom>
        </p:spPr>
        <p:txBody>
          <a:bodyPr/>
          <a:lstStyle/>
          <a:p>
            <a:fld id="{56E72DB1-126E-47D4-B8B5-E7D1579D6BD4}" type="slidenum">
              <a:rPr lang="en-US" smtClean="0"/>
              <a:t>‹#›</a:t>
            </a:fld>
            <a:endParaRPr lang="en-US"/>
          </a:p>
        </p:txBody>
      </p:sp>
    </p:spTree>
    <p:extLst>
      <p:ext uri="{BB962C8B-B14F-4D97-AF65-F5344CB8AC3E}">
        <p14:creationId xmlns:p14="http://schemas.microsoft.com/office/powerpoint/2010/main" val="1414345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3304-A9D7-4428-A2BC-BEB944B34F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7D2538-DC3C-4DE8-861C-3264FE6FCE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5D96D0-27EE-4B3F-956C-FCA0B58227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CD1662-6AB7-442B-B91E-0CE3CA6555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DA29FD-EF03-49EE-A1E1-6EB8BBBB15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030C81-E549-47D0-96FE-A4FC9A0D4906}"/>
              </a:ext>
            </a:extLst>
          </p:cNvPr>
          <p:cNvSpPr>
            <a:spLocks noGrp="1"/>
          </p:cNvSpPr>
          <p:nvPr>
            <p:ph type="dt" sz="half" idx="10"/>
          </p:nvPr>
        </p:nvSpPr>
        <p:spPr>
          <a:xfrm>
            <a:off x="838200" y="6356350"/>
            <a:ext cx="2743200" cy="365125"/>
          </a:xfrm>
          <a:prstGeom prst="rect">
            <a:avLst/>
          </a:prstGeom>
        </p:spPr>
        <p:txBody>
          <a:bodyPr/>
          <a:lstStyle/>
          <a:p>
            <a:fld id="{D4773381-850C-48BF-BA9B-86D495CB2102}" type="datetime1">
              <a:rPr lang="en-US" smtClean="0"/>
              <a:t>9/13/2024</a:t>
            </a:fld>
            <a:endParaRPr lang="en-US"/>
          </a:p>
        </p:txBody>
      </p:sp>
      <p:sp>
        <p:nvSpPr>
          <p:cNvPr id="8" name="Footer Placeholder 7">
            <a:extLst>
              <a:ext uri="{FF2B5EF4-FFF2-40B4-BE49-F238E27FC236}">
                <a16:creationId xmlns:a16="http://schemas.microsoft.com/office/drawing/2014/main" id="{CF274478-F30B-487F-AE3E-0584A5CCBE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6583A0C-45ED-45CF-9EA1-E0F1E81DF77A}"/>
              </a:ext>
            </a:extLst>
          </p:cNvPr>
          <p:cNvSpPr>
            <a:spLocks noGrp="1"/>
          </p:cNvSpPr>
          <p:nvPr>
            <p:ph type="sldNum" sz="quarter" idx="12"/>
          </p:nvPr>
        </p:nvSpPr>
        <p:spPr>
          <a:xfrm>
            <a:off x="8610600" y="6356350"/>
            <a:ext cx="2743200" cy="365125"/>
          </a:xfrm>
          <a:prstGeom prst="rect">
            <a:avLst/>
          </a:prstGeom>
        </p:spPr>
        <p:txBody>
          <a:bodyPr/>
          <a:lstStyle/>
          <a:p>
            <a:fld id="{56E72DB1-126E-47D4-B8B5-E7D1579D6BD4}" type="slidenum">
              <a:rPr lang="en-US" smtClean="0"/>
              <a:t>‹#›</a:t>
            </a:fld>
            <a:endParaRPr lang="en-US"/>
          </a:p>
        </p:txBody>
      </p:sp>
    </p:spTree>
    <p:extLst>
      <p:ext uri="{BB962C8B-B14F-4D97-AF65-F5344CB8AC3E}">
        <p14:creationId xmlns:p14="http://schemas.microsoft.com/office/powerpoint/2010/main" val="123472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527C8-6700-48BC-A206-8305F3B0ED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C4A5A2-8EA1-4696-87FE-2416F756B3EE}"/>
              </a:ext>
            </a:extLst>
          </p:cNvPr>
          <p:cNvSpPr>
            <a:spLocks noGrp="1"/>
          </p:cNvSpPr>
          <p:nvPr>
            <p:ph type="dt" sz="half" idx="10"/>
          </p:nvPr>
        </p:nvSpPr>
        <p:spPr>
          <a:xfrm>
            <a:off x="838200" y="6356350"/>
            <a:ext cx="2743200" cy="365125"/>
          </a:xfrm>
          <a:prstGeom prst="rect">
            <a:avLst/>
          </a:prstGeom>
        </p:spPr>
        <p:txBody>
          <a:bodyPr/>
          <a:lstStyle/>
          <a:p>
            <a:fld id="{06D1BA27-A427-4D4B-8122-DE85C1A932B0}" type="datetime1">
              <a:rPr lang="en-US" smtClean="0"/>
              <a:t>9/13/2024</a:t>
            </a:fld>
            <a:endParaRPr lang="en-US"/>
          </a:p>
        </p:txBody>
      </p:sp>
      <p:sp>
        <p:nvSpPr>
          <p:cNvPr id="4" name="Footer Placeholder 3">
            <a:extLst>
              <a:ext uri="{FF2B5EF4-FFF2-40B4-BE49-F238E27FC236}">
                <a16:creationId xmlns:a16="http://schemas.microsoft.com/office/drawing/2014/main" id="{A5B5AAAA-5815-4E82-90B4-F1057FE82F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7E34A44-981C-4F77-85E6-A343BDB9995C}"/>
              </a:ext>
            </a:extLst>
          </p:cNvPr>
          <p:cNvSpPr>
            <a:spLocks noGrp="1"/>
          </p:cNvSpPr>
          <p:nvPr>
            <p:ph type="sldNum" sz="quarter" idx="12"/>
          </p:nvPr>
        </p:nvSpPr>
        <p:spPr>
          <a:xfrm>
            <a:off x="8610600" y="6356350"/>
            <a:ext cx="2743200" cy="365125"/>
          </a:xfrm>
          <a:prstGeom prst="rect">
            <a:avLst/>
          </a:prstGeom>
        </p:spPr>
        <p:txBody>
          <a:bodyPr/>
          <a:lstStyle/>
          <a:p>
            <a:fld id="{56E72DB1-126E-47D4-B8B5-E7D1579D6BD4}" type="slidenum">
              <a:rPr lang="en-US" smtClean="0"/>
              <a:t>‹#›</a:t>
            </a:fld>
            <a:endParaRPr lang="en-US"/>
          </a:p>
        </p:txBody>
      </p:sp>
    </p:spTree>
    <p:extLst>
      <p:ext uri="{BB962C8B-B14F-4D97-AF65-F5344CB8AC3E}">
        <p14:creationId xmlns:p14="http://schemas.microsoft.com/office/powerpoint/2010/main" val="273907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BF4324-48C6-4774-A534-012F72AFB614}"/>
              </a:ext>
            </a:extLst>
          </p:cNvPr>
          <p:cNvSpPr>
            <a:spLocks noGrp="1"/>
          </p:cNvSpPr>
          <p:nvPr>
            <p:ph type="dt" sz="half" idx="10"/>
          </p:nvPr>
        </p:nvSpPr>
        <p:spPr>
          <a:xfrm>
            <a:off x="838200" y="6356350"/>
            <a:ext cx="2743200" cy="365125"/>
          </a:xfrm>
          <a:prstGeom prst="rect">
            <a:avLst/>
          </a:prstGeom>
        </p:spPr>
        <p:txBody>
          <a:bodyPr/>
          <a:lstStyle/>
          <a:p>
            <a:fld id="{DB117B0E-A378-4DB1-B33F-1042792CA486}" type="datetime1">
              <a:rPr lang="en-US" smtClean="0"/>
              <a:t>9/13/2024</a:t>
            </a:fld>
            <a:endParaRPr lang="en-US"/>
          </a:p>
        </p:txBody>
      </p:sp>
      <p:sp>
        <p:nvSpPr>
          <p:cNvPr id="3" name="Footer Placeholder 2">
            <a:extLst>
              <a:ext uri="{FF2B5EF4-FFF2-40B4-BE49-F238E27FC236}">
                <a16:creationId xmlns:a16="http://schemas.microsoft.com/office/drawing/2014/main" id="{4535FC20-C63F-4467-8BEA-994A91EEE1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9F75104-C6F5-4EC1-9B48-E982FFEDA8BA}"/>
              </a:ext>
            </a:extLst>
          </p:cNvPr>
          <p:cNvSpPr>
            <a:spLocks noGrp="1"/>
          </p:cNvSpPr>
          <p:nvPr>
            <p:ph type="sldNum" sz="quarter" idx="12"/>
          </p:nvPr>
        </p:nvSpPr>
        <p:spPr>
          <a:xfrm>
            <a:off x="8610600" y="6356350"/>
            <a:ext cx="2743200" cy="365125"/>
          </a:xfrm>
          <a:prstGeom prst="rect">
            <a:avLst/>
          </a:prstGeom>
        </p:spPr>
        <p:txBody>
          <a:bodyPr/>
          <a:lstStyle/>
          <a:p>
            <a:fld id="{56E72DB1-126E-47D4-B8B5-E7D1579D6BD4}" type="slidenum">
              <a:rPr lang="en-US" smtClean="0"/>
              <a:t>‹#›</a:t>
            </a:fld>
            <a:endParaRPr lang="en-US"/>
          </a:p>
        </p:txBody>
      </p:sp>
    </p:spTree>
    <p:extLst>
      <p:ext uri="{BB962C8B-B14F-4D97-AF65-F5344CB8AC3E}">
        <p14:creationId xmlns:p14="http://schemas.microsoft.com/office/powerpoint/2010/main" val="319182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43FAE-779E-4303-8BBB-C2A3FF2581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BA55FE-CED4-47F8-A1FD-5481EC72AC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9AAEB0-2EF5-4835-BF82-E24588479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821FB6-0628-402B-B8F1-0C40A67DFF4D}"/>
              </a:ext>
            </a:extLst>
          </p:cNvPr>
          <p:cNvSpPr>
            <a:spLocks noGrp="1"/>
          </p:cNvSpPr>
          <p:nvPr>
            <p:ph type="dt" sz="half" idx="10"/>
          </p:nvPr>
        </p:nvSpPr>
        <p:spPr>
          <a:xfrm>
            <a:off x="838200" y="6356350"/>
            <a:ext cx="2743200" cy="365125"/>
          </a:xfrm>
          <a:prstGeom prst="rect">
            <a:avLst/>
          </a:prstGeom>
        </p:spPr>
        <p:txBody>
          <a:bodyPr/>
          <a:lstStyle/>
          <a:p>
            <a:fld id="{E1385D1C-ED6D-4AE2-8A3A-C36AB4BF8490}" type="datetime1">
              <a:rPr lang="en-US" smtClean="0"/>
              <a:t>9/13/2024</a:t>
            </a:fld>
            <a:endParaRPr lang="en-US"/>
          </a:p>
        </p:txBody>
      </p:sp>
      <p:sp>
        <p:nvSpPr>
          <p:cNvPr id="6" name="Footer Placeholder 5">
            <a:extLst>
              <a:ext uri="{FF2B5EF4-FFF2-40B4-BE49-F238E27FC236}">
                <a16:creationId xmlns:a16="http://schemas.microsoft.com/office/drawing/2014/main" id="{77012D19-BBAA-4B1B-A5FD-5689C53C64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8FB6E1-FA09-429C-B537-9DD036D1222D}"/>
              </a:ext>
            </a:extLst>
          </p:cNvPr>
          <p:cNvSpPr>
            <a:spLocks noGrp="1"/>
          </p:cNvSpPr>
          <p:nvPr>
            <p:ph type="sldNum" sz="quarter" idx="12"/>
          </p:nvPr>
        </p:nvSpPr>
        <p:spPr>
          <a:xfrm>
            <a:off x="8610600" y="6356350"/>
            <a:ext cx="2743200" cy="365125"/>
          </a:xfrm>
          <a:prstGeom prst="rect">
            <a:avLst/>
          </a:prstGeom>
        </p:spPr>
        <p:txBody>
          <a:bodyPr/>
          <a:lstStyle/>
          <a:p>
            <a:fld id="{56E72DB1-126E-47D4-B8B5-E7D1579D6BD4}" type="slidenum">
              <a:rPr lang="en-US" smtClean="0"/>
              <a:t>‹#›</a:t>
            </a:fld>
            <a:endParaRPr lang="en-US"/>
          </a:p>
        </p:txBody>
      </p:sp>
    </p:spTree>
    <p:extLst>
      <p:ext uri="{BB962C8B-B14F-4D97-AF65-F5344CB8AC3E}">
        <p14:creationId xmlns:p14="http://schemas.microsoft.com/office/powerpoint/2010/main" val="2852594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BD48A-B8E2-47EE-A390-9A773BB00B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463424-64FB-4A87-B431-B4BDDAB10C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FA325C-2D67-4AF3-8B7F-778D6C12E9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FABC3E-2365-4F70-85B9-C68A565FE3B9}"/>
              </a:ext>
            </a:extLst>
          </p:cNvPr>
          <p:cNvSpPr>
            <a:spLocks noGrp="1"/>
          </p:cNvSpPr>
          <p:nvPr>
            <p:ph type="dt" sz="half" idx="10"/>
          </p:nvPr>
        </p:nvSpPr>
        <p:spPr>
          <a:xfrm>
            <a:off x="838200" y="6356350"/>
            <a:ext cx="2743200" cy="365125"/>
          </a:xfrm>
          <a:prstGeom prst="rect">
            <a:avLst/>
          </a:prstGeom>
        </p:spPr>
        <p:txBody>
          <a:bodyPr/>
          <a:lstStyle/>
          <a:p>
            <a:fld id="{206AE8DD-8A52-4543-9767-170EC0FF0BA8}" type="datetime1">
              <a:rPr lang="en-US" smtClean="0"/>
              <a:t>9/13/2024</a:t>
            </a:fld>
            <a:endParaRPr lang="en-US"/>
          </a:p>
        </p:txBody>
      </p:sp>
      <p:sp>
        <p:nvSpPr>
          <p:cNvPr id="6" name="Footer Placeholder 5">
            <a:extLst>
              <a:ext uri="{FF2B5EF4-FFF2-40B4-BE49-F238E27FC236}">
                <a16:creationId xmlns:a16="http://schemas.microsoft.com/office/drawing/2014/main" id="{A8863B0D-3671-4A32-8616-3B3109EBEB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6A050C0-1064-4457-9C2B-2B1EFC7B52A9}"/>
              </a:ext>
            </a:extLst>
          </p:cNvPr>
          <p:cNvSpPr>
            <a:spLocks noGrp="1"/>
          </p:cNvSpPr>
          <p:nvPr>
            <p:ph type="sldNum" sz="quarter" idx="12"/>
          </p:nvPr>
        </p:nvSpPr>
        <p:spPr>
          <a:xfrm>
            <a:off x="8610600" y="6356350"/>
            <a:ext cx="2743200" cy="365125"/>
          </a:xfrm>
          <a:prstGeom prst="rect">
            <a:avLst/>
          </a:prstGeom>
        </p:spPr>
        <p:txBody>
          <a:bodyPr/>
          <a:lstStyle/>
          <a:p>
            <a:fld id="{56E72DB1-126E-47D4-B8B5-E7D1579D6BD4}" type="slidenum">
              <a:rPr lang="en-US" smtClean="0"/>
              <a:t>‹#›</a:t>
            </a:fld>
            <a:endParaRPr lang="en-US"/>
          </a:p>
        </p:txBody>
      </p:sp>
    </p:spTree>
    <p:extLst>
      <p:ext uri="{BB962C8B-B14F-4D97-AF65-F5344CB8AC3E}">
        <p14:creationId xmlns:p14="http://schemas.microsoft.com/office/powerpoint/2010/main" val="2374489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18ED3A-EA7A-484F-8406-A3047825B573}"/>
              </a:ext>
            </a:extLst>
          </p:cNvPr>
          <p:cNvSpPr>
            <a:spLocks noGrp="1"/>
          </p:cNvSpPr>
          <p:nvPr>
            <p:ph type="title"/>
          </p:nvPr>
        </p:nvSpPr>
        <p:spPr>
          <a:xfrm>
            <a:off x="838200" y="365126"/>
            <a:ext cx="10515600" cy="5969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3E68BF-CBFF-444B-A565-22B184CAC093}"/>
              </a:ext>
            </a:extLst>
          </p:cNvPr>
          <p:cNvSpPr>
            <a:spLocks noGrp="1"/>
          </p:cNvSpPr>
          <p:nvPr>
            <p:ph type="body" idx="1"/>
          </p:nvPr>
        </p:nvSpPr>
        <p:spPr>
          <a:xfrm>
            <a:off x="838200" y="14835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CA4150FE-A46F-435C-A083-C0423A002D72}"/>
              </a:ext>
            </a:extLst>
          </p:cNvPr>
          <p:cNvSpPr txBox="1"/>
          <p:nvPr userDrawn="1">
            <p:extLst>
              <p:ext uri="{1162E1C5-73C7-4A58-AE30-91384D911F3F}">
                <p184:classification xmlns:p184="http://schemas.microsoft.com/office/powerpoint/2018/4/main" val="ftr"/>
              </p:ext>
            </p:extLst>
          </p:nvPr>
        </p:nvSpPr>
        <p:spPr>
          <a:xfrm>
            <a:off x="5162550" y="6652081"/>
            <a:ext cx="1531112" cy="138499"/>
          </a:xfrm>
          <a:prstGeom prst="rect">
            <a:avLst/>
          </a:prstGeom>
        </p:spPr>
        <p:txBody>
          <a:bodyPr horzOverflow="overflow" wrap="square" lIns="0" tIns="0" rIns="0" bIns="0">
            <a:spAutoFit/>
          </a:bodyPr>
          <a:lstStyle/>
          <a:p>
            <a:pPr algn="ctr"/>
            <a:r>
              <a:rPr lang="en-US" sz="900" dirty="0">
                <a:solidFill>
                  <a:srgbClr val="000000"/>
                </a:solidFill>
                <a:latin typeface="Montserrat Medium" panose="00000600000000000000" pitchFamily="2" charset="0"/>
                <a:cs typeface="Calibri" panose="020F0502020204030204" pitchFamily="34" charset="0"/>
              </a:rPr>
              <a:t>★★★ CONFIDENTIAL</a:t>
            </a:r>
          </a:p>
        </p:txBody>
      </p:sp>
    </p:spTree>
    <p:extLst>
      <p:ext uri="{BB962C8B-B14F-4D97-AF65-F5344CB8AC3E}">
        <p14:creationId xmlns:p14="http://schemas.microsoft.com/office/powerpoint/2010/main" val="4292369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2000" kern="1200">
          <a:solidFill>
            <a:srgbClr val="073584"/>
          </a:solidFill>
          <a:latin typeface="Montserrat Medium" panose="000006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hyperlink" Target="mailto:info@mik.mn" TargetMode="External"/><Relationship Id="rId5" Type="http://schemas.openxmlformats.org/officeDocument/2006/relationships/image" Target="../media/image21.jp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2.xml"/><Relationship Id="rId7" Type="http://schemas.openxmlformats.org/officeDocument/2006/relationships/image" Target="../media/image4.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2.xml"/><Relationship Id="rId5" Type="http://schemas.openxmlformats.org/officeDocument/2006/relationships/tags" Target="../tags/tag14.xml"/><Relationship Id="rId4" Type="http://schemas.openxmlformats.org/officeDocument/2006/relationships/tags" Target="../tags/tag13.xml"/></Relationships>
</file>

<file path=ppt/slides/_rels/slide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Layout" Target="../slideLayouts/slideLayout2.xml"/><Relationship Id="rId4" Type="http://schemas.openxmlformats.org/officeDocument/2006/relationships/tags" Target="../tags/tag1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slideLayout" Target="../slideLayouts/slideLayout2.xml"/><Relationship Id="rId16" Type="http://schemas.openxmlformats.org/officeDocument/2006/relationships/image" Target="../media/image20.svg"/><Relationship Id="rId1" Type="http://schemas.openxmlformats.org/officeDocument/2006/relationships/tags" Target="../tags/tag2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0" name="Picture 739" descr="A picture containing sky, outdoor, city, mountain&#10;&#10;Description automatically generated">
            <a:extLst>
              <a:ext uri="{FF2B5EF4-FFF2-40B4-BE49-F238E27FC236}">
                <a16:creationId xmlns:a16="http://schemas.microsoft.com/office/drawing/2014/main" id="{D645EB57-EEF7-1985-5833-81ADD8B6E849}"/>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1773" y="0"/>
            <a:ext cx="12192000" cy="6858000"/>
          </a:xfrm>
          <a:prstGeom prst="rect">
            <a:avLst/>
          </a:prstGeom>
        </p:spPr>
      </p:pic>
      <p:grpSp>
        <p:nvGrpSpPr>
          <p:cNvPr id="741" name="Group 740">
            <a:extLst>
              <a:ext uri="{FF2B5EF4-FFF2-40B4-BE49-F238E27FC236}">
                <a16:creationId xmlns:a16="http://schemas.microsoft.com/office/drawing/2014/main" id="{EB165285-CC84-7312-405E-210E233B801E}"/>
              </a:ext>
            </a:extLst>
          </p:cNvPr>
          <p:cNvGrpSpPr/>
          <p:nvPr>
            <p:custDataLst>
              <p:tags r:id="rId2"/>
            </p:custDataLst>
          </p:nvPr>
        </p:nvGrpSpPr>
        <p:grpSpPr>
          <a:xfrm>
            <a:off x="5889941" y="1733909"/>
            <a:ext cx="6302059" cy="5993598"/>
            <a:chOff x="688295" y="1293418"/>
            <a:chExt cx="2459607" cy="2461902"/>
          </a:xfrm>
          <a:noFill/>
        </p:grpSpPr>
        <p:sp>
          <p:nvSpPr>
            <p:cNvPr id="742" name="object 18">
              <a:extLst>
                <a:ext uri="{FF2B5EF4-FFF2-40B4-BE49-F238E27FC236}">
                  <a16:creationId xmlns:a16="http://schemas.microsoft.com/office/drawing/2014/main" id="{73E4F9BE-C8B9-CF82-6B68-2D76D61B1CC3}"/>
                </a:ext>
              </a:extLst>
            </p:cNvPr>
            <p:cNvSpPr/>
            <p:nvPr/>
          </p:nvSpPr>
          <p:spPr>
            <a:xfrm>
              <a:off x="822651" y="2308045"/>
              <a:ext cx="26034" cy="26034"/>
            </a:xfrm>
            <a:custGeom>
              <a:avLst/>
              <a:gdLst/>
              <a:ahLst/>
              <a:cxnLst/>
              <a:rect l="l" t="t" r="r" b="b"/>
              <a:pathLst>
                <a:path w="26035" h="26035">
                  <a:moveTo>
                    <a:pt x="25689" y="25693"/>
                  </a:moveTo>
                  <a:lnTo>
                    <a:pt x="0" y="25693"/>
                  </a:lnTo>
                  <a:lnTo>
                    <a:pt x="0" y="0"/>
                  </a:lnTo>
                  <a:lnTo>
                    <a:pt x="25689" y="0"/>
                  </a:lnTo>
                  <a:lnTo>
                    <a:pt x="25689"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743" name="object 19">
              <a:extLst>
                <a:ext uri="{FF2B5EF4-FFF2-40B4-BE49-F238E27FC236}">
                  <a16:creationId xmlns:a16="http://schemas.microsoft.com/office/drawing/2014/main" id="{F2A40FFD-3AB9-63E6-302A-0CF81FC80A36}"/>
                </a:ext>
              </a:extLst>
            </p:cNvPr>
            <p:cNvSpPr/>
            <p:nvPr/>
          </p:nvSpPr>
          <p:spPr>
            <a:xfrm>
              <a:off x="2705405" y="1877194"/>
              <a:ext cx="356870" cy="1183640"/>
            </a:xfrm>
            <a:custGeom>
              <a:avLst/>
              <a:gdLst/>
              <a:ahLst/>
              <a:cxnLst/>
              <a:rect l="l" t="t" r="r" b="b"/>
              <a:pathLst>
                <a:path w="356870" h="1183639">
                  <a:moveTo>
                    <a:pt x="0" y="0"/>
                  </a:moveTo>
                  <a:lnTo>
                    <a:pt x="213338" y="0"/>
                  </a:lnTo>
                  <a:lnTo>
                    <a:pt x="356751" y="169354"/>
                  </a:lnTo>
                  <a:lnTo>
                    <a:pt x="356751" y="1085270"/>
                  </a:lnTo>
                  <a:lnTo>
                    <a:pt x="213338" y="1183078"/>
                  </a:lnTo>
                  <a:lnTo>
                    <a:pt x="0" y="1183078"/>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744" name="object 20">
              <a:extLst>
                <a:ext uri="{FF2B5EF4-FFF2-40B4-BE49-F238E27FC236}">
                  <a16:creationId xmlns:a16="http://schemas.microsoft.com/office/drawing/2014/main" id="{AF64B860-6A94-7E55-74F1-8AE528D2E8BF}"/>
                </a:ext>
              </a:extLst>
            </p:cNvPr>
            <p:cNvSpPr/>
            <p:nvPr/>
          </p:nvSpPr>
          <p:spPr>
            <a:xfrm>
              <a:off x="2803515" y="1943621"/>
              <a:ext cx="32384" cy="32384"/>
            </a:xfrm>
            <a:custGeom>
              <a:avLst/>
              <a:gdLst/>
              <a:ahLst/>
              <a:cxnLst/>
              <a:rect l="l" t="t" r="r" b="b"/>
              <a:pathLst>
                <a:path w="32384" h="32385">
                  <a:moveTo>
                    <a:pt x="0" y="31817"/>
                  </a:moveTo>
                  <a:lnTo>
                    <a:pt x="0" y="0"/>
                  </a:lnTo>
                  <a:lnTo>
                    <a:pt x="8233" y="0"/>
                  </a:lnTo>
                  <a:lnTo>
                    <a:pt x="8233" y="18719"/>
                  </a:lnTo>
                  <a:lnTo>
                    <a:pt x="23764" y="0"/>
                  </a:lnTo>
                  <a:lnTo>
                    <a:pt x="31817" y="0"/>
                  </a:lnTo>
                  <a:lnTo>
                    <a:pt x="31817" y="31817"/>
                  </a:lnTo>
                  <a:lnTo>
                    <a:pt x="23587" y="31817"/>
                  </a:lnTo>
                  <a:lnTo>
                    <a:pt x="23587" y="13097"/>
                  </a:lnTo>
                  <a:lnTo>
                    <a:pt x="8053" y="31817"/>
                  </a:lnTo>
                  <a:lnTo>
                    <a:pt x="0" y="31817"/>
                  </a:lnTo>
                  <a:close/>
                </a:path>
              </a:pathLst>
            </a:custGeom>
            <a:grpFill/>
            <a:ln w="6346">
              <a:solidFill>
                <a:schemeClr val="accent2">
                  <a:alpha val="98000"/>
                </a:schemeClr>
              </a:solidFill>
            </a:ln>
          </p:spPr>
          <p:txBody>
            <a:bodyPr wrap="square" lIns="0" tIns="0" rIns="0" bIns="0" rtlCol="0"/>
            <a:lstStyle/>
            <a:p>
              <a:endParaRPr lang="en-US" dirty="0"/>
            </a:p>
          </p:txBody>
        </p:sp>
        <p:sp>
          <p:nvSpPr>
            <p:cNvPr id="745" name="object 21">
              <a:extLst>
                <a:ext uri="{FF2B5EF4-FFF2-40B4-BE49-F238E27FC236}">
                  <a16:creationId xmlns:a16="http://schemas.microsoft.com/office/drawing/2014/main" id="{091A1825-AC61-418A-030B-017D4AED2D1D}"/>
                </a:ext>
              </a:extLst>
            </p:cNvPr>
            <p:cNvSpPr/>
            <p:nvPr/>
          </p:nvSpPr>
          <p:spPr>
            <a:xfrm>
              <a:off x="2852583" y="1911258"/>
              <a:ext cx="55880" cy="24130"/>
            </a:xfrm>
            <a:custGeom>
              <a:avLst/>
              <a:gdLst/>
              <a:ahLst/>
              <a:cxnLst/>
              <a:rect l="l" t="t" r="r" b="b"/>
              <a:pathLst>
                <a:path w="55879" h="24129">
                  <a:moveTo>
                    <a:pt x="0" y="9387"/>
                  </a:moveTo>
                  <a:lnTo>
                    <a:pt x="19041" y="0"/>
                  </a:lnTo>
                  <a:lnTo>
                    <a:pt x="55703" y="18074"/>
                  </a:lnTo>
                  <a:lnTo>
                    <a:pt x="55703" y="24133"/>
                  </a:lnTo>
                  <a:lnTo>
                    <a:pt x="49385" y="24133"/>
                  </a:lnTo>
                  <a:lnTo>
                    <a:pt x="19041" y="9175"/>
                  </a:lnTo>
                  <a:lnTo>
                    <a:pt x="9277" y="13985"/>
                  </a:lnTo>
                  <a:lnTo>
                    <a:pt x="0" y="9387"/>
                  </a:lnTo>
                  <a:close/>
                </a:path>
              </a:pathLst>
            </a:custGeom>
            <a:grpFill/>
            <a:ln w="6346">
              <a:solidFill>
                <a:schemeClr val="accent2">
                  <a:alpha val="98000"/>
                </a:schemeClr>
              </a:solidFill>
            </a:ln>
          </p:spPr>
          <p:txBody>
            <a:bodyPr wrap="square" lIns="0" tIns="0" rIns="0" bIns="0" rtlCol="0"/>
            <a:lstStyle/>
            <a:p>
              <a:endParaRPr lang="en-US" dirty="0"/>
            </a:p>
          </p:txBody>
        </p:sp>
        <p:sp>
          <p:nvSpPr>
            <p:cNvPr id="746" name="object 22">
              <a:extLst>
                <a:ext uri="{FF2B5EF4-FFF2-40B4-BE49-F238E27FC236}">
                  <a16:creationId xmlns:a16="http://schemas.microsoft.com/office/drawing/2014/main" id="{18C2EF92-DA07-5B3D-E217-29FC50CFB075}"/>
                </a:ext>
              </a:extLst>
            </p:cNvPr>
            <p:cNvSpPr/>
            <p:nvPr/>
          </p:nvSpPr>
          <p:spPr>
            <a:xfrm>
              <a:off x="2860200" y="1943621"/>
              <a:ext cx="31750" cy="32384"/>
            </a:xfrm>
            <a:custGeom>
              <a:avLst/>
              <a:gdLst/>
              <a:ahLst/>
              <a:cxnLst/>
              <a:rect l="l" t="t" r="r" b="b"/>
              <a:pathLst>
                <a:path w="31750" h="32385">
                  <a:moveTo>
                    <a:pt x="0" y="31817"/>
                  </a:moveTo>
                  <a:lnTo>
                    <a:pt x="0" y="0"/>
                  </a:lnTo>
                  <a:lnTo>
                    <a:pt x="8227" y="0"/>
                  </a:lnTo>
                  <a:lnTo>
                    <a:pt x="8227" y="11249"/>
                  </a:lnTo>
                  <a:lnTo>
                    <a:pt x="19814" y="0"/>
                  </a:lnTo>
                  <a:lnTo>
                    <a:pt x="31630" y="0"/>
                  </a:lnTo>
                  <a:lnTo>
                    <a:pt x="17752" y="13470"/>
                  </a:lnTo>
                  <a:lnTo>
                    <a:pt x="31630" y="31817"/>
                  </a:lnTo>
                  <a:lnTo>
                    <a:pt x="21337" y="31817"/>
                  </a:lnTo>
                  <a:lnTo>
                    <a:pt x="11800" y="19249"/>
                  </a:lnTo>
                  <a:lnTo>
                    <a:pt x="8227" y="22716"/>
                  </a:lnTo>
                  <a:lnTo>
                    <a:pt x="8227" y="31817"/>
                  </a:lnTo>
                  <a:lnTo>
                    <a:pt x="0" y="31817"/>
                  </a:lnTo>
                  <a:close/>
                </a:path>
              </a:pathLst>
            </a:custGeom>
            <a:grpFill/>
            <a:ln w="6346">
              <a:solidFill>
                <a:schemeClr val="accent2">
                  <a:alpha val="98000"/>
                </a:schemeClr>
              </a:solidFill>
            </a:ln>
          </p:spPr>
          <p:txBody>
            <a:bodyPr wrap="square" lIns="0" tIns="0" rIns="0" bIns="0" rtlCol="0"/>
            <a:lstStyle/>
            <a:p>
              <a:endParaRPr lang="en-US" dirty="0"/>
            </a:p>
          </p:txBody>
        </p:sp>
        <p:sp>
          <p:nvSpPr>
            <p:cNvPr id="747" name="object 23">
              <a:extLst>
                <a:ext uri="{FF2B5EF4-FFF2-40B4-BE49-F238E27FC236}">
                  <a16:creationId xmlns:a16="http://schemas.microsoft.com/office/drawing/2014/main" id="{6034FB72-DCF5-D553-8167-AD1B1F890FEB}"/>
                </a:ext>
              </a:extLst>
            </p:cNvPr>
            <p:cNvSpPr/>
            <p:nvPr/>
          </p:nvSpPr>
          <p:spPr>
            <a:xfrm>
              <a:off x="2860200" y="1943621"/>
              <a:ext cx="48260" cy="48260"/>
            </a:xfrm>
            <a:custGeom>
              <a:avLst/>
              <a:gdLst/>
              <a:ahLst/>
              <a:cxnLst/>
              <a:rect l="l" t="t" r="r" b="b"/>
              <a:pathLst>
                <a:path w="48259" h="48260">
                  <a:moveTo>
                    <a:pt x="39856" y="0"/>
                  </a:moveTo>
                  <a:lnTo>
                    <a:pt x="39856" y="40043"/>
                  </a:lnTo>
                  <a:lnTo>
                    <a:pt x="0" y="40043"/>
                  </a:lnTo>
                  <a:lnTo>
                    <a:pt x="0" y="48272"/>
                  </a:lnTo>
                  <a:lnTo>
                    <a:pt x="48086" y="48272"/>
                  </a:lnTo>
                  <a:lnTo>
                    <a:pt x="48086" y="0"/>
                  </a:lnTo>
                  <a:lnTo>
                    <a:pt x="39856" y="0"/>
                  </a:lnTo>
                  <a:close/>
                </a:path>
              </a:pathLst>
            </a:custGeom>
            <a:grpFill/>
            <a:ln w="6346">
              <a:solidFill>
                <a:schemeClr val="accent2">
                  <a:alpha val="98000"/>
                </a:schemeClr>
              </a:solidFill>
            </a:ln>
          </p:spPr>
          <p:txBody>
            <a:bodyPr wrap="square" lIns="0" tIns="0" rIns="0" bIns="0" rtlCol="0"/>
            <a:lstStyle/>
            <a:p>
              <a:endParaRPr lang="en-US" dirty="0"/>
            </a:p>
          </p:txBody>
        </p:sp>
        <p:sp>
          <p:nvSpPr>
            <p:cNvPr id="748" name="object 24">
              <a:extLst>
                <a:ext uri="{FF2B5EF4-FFF2-40B4-BE49-F238E27FC236}">
                  <a16:creationId xmlns:a16="http://schemas.microsoft.com/office/drawing/2014/main" id="{C9BB3159-8465-DCD8-1918-0C4066370DC6}"/>
                </a:ext>
              </a:extLst>
            </p:cNvPr>
            <p:cNvSpPr/>
            <p:nvPr/>
          </p:nvSpPr>
          <p:spPr>
            <a:xfrm>
              <a:off x="2796268" y="1911258"/>
              <a:ext cx="55880" cy="24130"/>
            </a:xfrm>
            <a:custGeom>
              <a:avLst/>
              <a:gdLst/>
              <a:ahLst/>
              <a:cxnLst/>
              <a:rect l="l" t="t" r="r" b="b"/>
              <a:pathLst>
                <a:path w="55879" h="24129">
                  <a:moveTo>
                    <a:pt x="0" y="9387"/>
                  </a:moveTo>
                  <a:lnTo>
                    <a:pt x="19043" y="0"/>
                  </a:lnTo>
                  <a:lnTo>
                    <a:pt x="55515" y="18074"/>
                  </a:lnTo>
                  <a:lnTo>
                    <a:pt x="55515" y="24133"/>
                  </a:lnTo>
                  <a:lnTo>
                    <a:pt x="49201" y="24133"/>
                  </a:lnTo>
                  <a:lnTo>
                    <a:pt x="19043" y="9175"/>
                  </a:lnTo>
                  <a:lnTo>
                    <a:pt x="9281" y="13985"/>
                  </a:lnTo>
                  <a:lnTo>
                    <a:pt x="0" y="9387"/>
                  </a:lnTo>
                  <a:close/>
                </a:path>
              </a:pathLst>
            </a:custGeom>
            <a:grpFill/>
            <a:ln w="6346">
              <a:solidFill>
                <a:schemeClr val="accent2">
                  <a:alpha val="98000"/>
                </a:schemeClr>
              </a:solidFill>
            </a:ln>
          </p:spPr>
          <p:txBody>
            <a:bodyPr wrap="square" lIns="0" tIns="0" rIns="0" bIns="0" rtlCol="0"/>
            <a:lstStyle/>
            <a:p>
              <a:endParaRPr lang="en-US" dirty="0"/>
            </a:p>
          </p:txBody>
        </p:sp>
        <p:sp>
          <p:nvSpPr>
            <p:cNvPr id="749" name="object 25">
              <a:extLst>
                <a:ext uri="{FF2B5EF4-FFF2-40B4-BE49-F238E27FC236}">
                  <a16:creationId xmlns:a16="http://schemas.microsoft.com/office/drawing/2014/main" id="{08187C51-2B1E-D0D1-1DC5-C173AFDBD418}"/>
                </a:ext>
              </a:extLst>
            </p:cNvPr>
            <p:cNvSpPr/>
            <p:nvPr/>
          </p:nvSpPr>
          <p:spPr>
            <a:xfrm>
              <a:off x="2803515" y="1943621"/>
              <a:ext cx="48260" cy="48260"/>
            </a:xfrm>
            <a:custGeom>
              <a:avLst/>
              <a:gdLst/>
              <a:ahLst/>
              <a:cxnLst/>
              <a:rect l="l" t="t" r="r" b="b"/>
              <a:pathLst>
                <a:path w="48259" h="48260">
                  <a:moveTo>
                    <a:pt x="40043" y="0"/>
                  </a:moveTo>
                  <a:lnTo>
                    <a:pt x="40043" y="40043"/>
                  </a:lnTo>
                  <a:lnTo>
                    <a:pt x="0" y="40043"/>
                  </a:lnTo>
                  <a:lnTo>
                    <a:pt x="0" y="48272"/>
                  </a:lnTo>
                  <a:lnTo>
                    <a:pt x="48268" y="48272"/>
                  </a:lnTo>
                  <a:lnTo>
                    <a:pt x="48268" y="0"/>
                  </a:lnTo>
                  <a:lnTo>
                    <a:pt x="40043" y="0"/>
                  </a:lnTo>
                  <a:close/>
                </a:path>
              </a:pathLst>
            </a:custGeom>
            <a:grpFill/>
            <a:ln w="6346">
              <a:solidFill>
                <a:schemeClr val="accent2">
                  <a:alpha val="98000"/>
                </a:schemeClr>
              </a:solidFill>
            </a:ln>
          </p:spPr>
          <p:txBody>
            <a:bodyPr wrap="square" lIns="0" tIns="0" rIns="0" bIns="0" rtlCol="0"/>
            <a:lstStyle/>
            <a:p>
              <a:endParaRPr lang="en-US" dirty="0"/>
            </a:p>
          </p:txBody>
        </p:sp>
        <p:sp>
          <p:nvSpPr>
            <p:cNvPr id="750" name="object 26">
              <a:extLst>
                <a:ext uri="{FF2B5EF4-FFF2-40B4-BE49-F238E27FC236}">
                  <a16:creationId xmlns:a16="http://schemas.microsoft.com/office/drawing/2014/main" id="{BADB1554-DDA7-47AB-742B-369F35444DEE}"/>
                </a:ext>
              </a:extLst>
            </p:cNvPr>
            <p:cNvSpPr/>
            <p:nvPr/>
          </p:nvSpPr>
          <p:spPr>
            <a:xfrm>
              <a:off x="2722335" y="1911258"/>
              <a:ext cx="73025" cy="24130"/>
            </a:xfrm>
            <a:custGeom>
              <a:avLst/>
              <a:gdLst/>
              <a:ahLst/>
              <a:cxnLst/>
              <a:rect l="l" t="t" r="r" b="b"/>
              <a:pathLst>
                <a:path w="73025" h="24129">
                  <a:moveTo>
                    <a:pt x="0" y="17985"/>
                  </a:moveTo>
                  <a:lnTo>
                    <a:pt x="36474" y="0"/>
                  </a:lnTo>
                  <a:lnTo>
                    <a:pt x="72953" y="18074"/>
                  </a:lnTo>
                  <a:lnTo>
                    <a:pt x="72953" y="24133"/>
                  </a:lnTo>
                  <a:lnTo>
                    <a:pt x="66639" y="24133"/>
                  </a:lnTo>
                  <a:lnTo>
                    <a:pt x="36474" y="9175"/>
                  </a:lnTo>
                  <a:lnTo>
                    <a:pt x="6126" y="24133"/>
                  </a:lnTo>
                  <a:lnTo>
                    <a:pt x="0" y="24133"/>
                  </a:lnTo>
                  <a:lnTo>
                    <a:pt x="0" y="17985"/>
                  </a:lnTo>
                  <a:close/>
                </a:path>
              </a:pathLst>
            </a:custGeom>
            <a:grpFill/>
            <a:ln w="6346">
              <a:solidFill>
                <a:schemeClr val="accent2">
                  <a:alpha val="98000"/>
                </a:schemeClr>
              </a:solidFill>
            </a:ln>
          </p:spPr>
          <p:txBody>
            <a:bodyPr wrap="square" lIns="0" tIns="0" rIns="0" bIns="0" rtlCol="0"/>
            <a:lstStyle/>
            <a:p>
              <a:endParaRPr lang="en-US" dirty="0"/>
            </a:p>
          </p:txBody>
        </p:sp>
        <p:sp>
          <p:nvSpPr>
            <p:cNvPr id="751" name="object 27">
              <a:extLst>
                <a:ext uri="{FF2B5EF4-FFF2-40B4-BE49-F238E27FC236}">
                  <a16:creationId xmlns:a16="http://schemas.microsoft.com/office/drawing/2014/main" id="{0D4B99B3-59D4-2183-3F30-D0D93678FA5A}"/>
                </a:ext>
              </a:extLst>
            </p:cNvPr>
            <p:cNvSpPr/>
            <p:nvPr/>
          </p:nvSpPr>
          <p:spPr>
            <a:xfrm>
              <a:off x="2722335" y="1943621"/>
              <a:ext cx="73025" cy="48260"/>
            </a:xfrm>
            <a:custGeom>
              <a:avLst/>
              <a:gdLst/>
              <a:ahLst/>
              <a:cxnLst/>
              <a:rect l="l" t="t" r="r" b="b"/>
              <a:pathLst>
                <a:path w="73025" h="48260">
                  <a:moveTo>
                    <a:pt x="64728" y="0"/>
                  </a:moveTo>
                  <a:lnTo>
                    <a:pt x="64728" y="40043"/>
                  </a:lnTo>
                  <a:lnTo>
                    <a:pt x="8225" y="40043"/>
                  </a:lnTo>
                  <a:lnTo>
                    <a:pt x="8225" y="0"/>
                  </a:lnTo>
                  <a:lnTo>
                    <a:pt x="0" y="0"/>
                  </a:lnTo>
                  <a:lnTo>
                    <a:pt x="0" y="48272"/>
                  </a:lnTo>
                  <a:lnTo>
                    <a:pt x="72953" y="48272"/>
                  </a:lnTo>
                  <a:lnTo>
                    <a:pt x="72953" y="0"/>
                  </a:lnTo>
                  <a:lnTo>
                    <a:pt x="64728" y="0"/>
                  </a:lnTo>
                  <a:close/>
                </a:path>
              </a:pathLst>
            </a:custGeom>
            <a:grpFill/>
            <a:ln w="6346">
              <a:solidFill>
                <a:schemeClr val="accent2">
                  <a:alpha val="98000"/>
                </a:schemeClr>
              </a:solidFill>
            </a:ln>
          </p:spPr>
          <p:txBody>
            <a:bodyPr wrap="square" lIns="0" tIns="0" rIns="0" bIns="0" rtlCol="0"/>
            <a:lstStyle/>
            <a:p>
              <a:endParaRPr lang="en-US" dirty="0"/>
            </a:p>
          </p:txBody>
        </p:sp>
        <p:sp>
          <p:nvSpPr>
            <p:cNvPr id="752" name="object 28">
              <a:extLst>
                <a:ext uri="{FF2B5EF4-FFF2-40B4-BE49-F238E27FC236}">
                  <a16:creationId xmlns:a16="http://schemas.microsoft.com/office/drawing/2014/main" id="{B47B383E-6C46-66F5-8F4E-9D2A239BD4FF}"/>
                </a:ext>
              </a:extLst>
            </p:cNvPr>
            <p:cNvSpPr/>
            <p:nvPr/>
          </p:nvSpPr>
          <p:spPr>
            <a:xfrm>
              <a:off x="2738790" y="1943621"/>
              <a:ext cx="40640" cy="32384"/>
            </a:xfrm>
            <a:custGeom>
              <a:avLst/>
              <a:gdLst/>
              <a:ahLst/>
              <a:cxnLst/>
              <a:rect l="l" t="t" r="r" b="b"/>
              <a:pathLst>
                <a:path w="40640" h="32385">
                  <a:moveTo>
                    <a:pt x="0" y="31817"/>
                  </a:moveTo>
                  <a:lnTo>
                    <a:pt x="0" y="0"/>
                  </a:lnTo>
                  <a:lnTo>
                    <a:pt x="8776" y="0"/>
                  </a:lnTo>
                  <a:lnTo>
                    <a:pt x="20019" y="14824"/>
                  </a:lnTo>
                  <a:lnTo>
                    <a:pt x="31262" y="0"/>
                  </a:lnTo>
                  <a:lnTo>
                    <a:pt x="40043" y="0"/>
                  </a:lnTo>
                  <a:lnTo>
                    <a:pt x="40043" y="31817"/>
                  </a:lnTo>
                  <a:lnTo>
                    <a:pt x="31813" y="31817"/>
                  </a:lnTo>
                  <a:lnTo>
                    <a:pt x="31813" y="12891"/>
                  </a:lnTo>
                  <a:lnTo>
                    <a:pt x="20019" y="28444"/>
                  </a:lnTo>
                  <a:lnTo>
                    <a:pt x="8413" y="13136"/>
                  </a:lnTo>
                  <a:lnTo>
                    <a:pt x="8225" y="31817"/>
                  </a:lnTo>
                  <a:lnTo>
                    <a:pt x="0" y="31817"/>
                  </a:lnTo>
                  <a:close/>
                </a:path>
              </a:pathLst>
            </a:custGeom>
            <a:grpFill/>
            <a:ln w="6346">
              <a:solidFill>
                <a:schemeClr val="accent2">
                  <a:alpha val="98000"/>
                </a:schemeClr>
              </a:solidFill>
            </a:ln>
          </p:spPr>
          <p:txBody>
            <a:bodyPr wrap="square" lIns="0" tIns="0" rIns="0" bIns="0" rtlCol="0"/>
            <a:lstStyle/>
            <a:p>
              <a:endParaRPr lang="en-US" dirty="0"/>
            </a:p>
          </p:txBody>
        </p:sp>
        <p:sp>
          <p:nvSpPr>
            <p:cNvPr id="753" name="object 29">
              <a:extLst>
                <a:ext uri="{FF2B5EF4-FFF2-40B4-BE49-F238E27FC236}">
                  <a16:creationId xmlns:a16="http://schemas.microsoft.com/office/drawing/2014/main" id="{91538644-D90E-6F16-2342-77E89A2EBC93}"/>
                </a:ext>
              </a:extLst>
            </p:cNvPr>
            <p:cNvSpPr/>
            <p:nvPr/>
          </p:nvSpPr>
          <p:spPr>
            <a:xfrm>
              <a:off x="688295" y="2308045"/>
              <a:ext cx="26034" cy="26034"/>
            </a:xfrm>
            <a:custGeom>
              <a:avLst/>
              <a:gdLst/>
              <a:ahLst/>
              <a:cxnLst/>
              <a:rect l="l" t="t" r="r" b="b"/>
              <a:pathLst>
                <a:path w="26035" h="26035">
                  <a:moveTo>
                    <a:pt x="25697" y="25693"/>
                  </a:moveTo>
                  <a:lnTo>
                    <a:pt x="0" y="25693"/>
                  </a:lnTo>
                  <a:lnTo>
                    <a:pt x="0" y="0"/>
                  </a:lnTo>
                  <a:lnTo>
                    <a:pt x="25697" y="0"/>
                  </a:lnTo>
                  <a:lnTo>
                    <a:pt x="25697"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754" name="object 30">
              <a:extLst>
                <a:ext uri="{FF2B5EF4-FFF2-40B4-BE49-F238E27FC236}">
                  <a16:creationId xmlns:a16="http://schemas.microsoft.com/office/drawing/2014/main" id="{F686760A-E13B-AD55-6FEF-260923B08CCB}"/>
                </a:ext>
              </a:extLst>
            </p:cNvPr>
            <p:cNvSpPr/>
            <p:nvPr/>
          </p:nvSpPr>
          <p:spPr>
            <a:xfrm>
              <a:off x="733083" y="2308045"/>
              <a:ext cx="26034" cy="26034"/>
            </a:xfrm>
            <a:custGeom>
              <a:avLst/>
              <a:gdLst/>
              <a:ahLst/>
              <a:cxnLst/>
              <a:rect l="l" t="t" r="r" b="b"/>
              <a:pathLst>
                <a:path w="26035" h="26035">
                  <a:moveTo>
                    <a:pt x="25685" y="25693"/>
                  </a:moveTo>
                  <a:lnTo>
                    <a:pt x="0" y="25693"/>
                  </a:lnTo>
                  <a:lnTo>
                    <a:pt x="0" y="0"/>
                  </a:lnTo>
                  <a:lnTo>
                    <a:pt x="25685" y="0"/>
                  </a:lnTo>
                  <a:lnTo>
                    <a:pt x="25685"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755" name="object 31">
              <a:extLst>
                <a:ext uri="{FF2B5EF4-FFF2-40B4-BE49-F238E27FC236}">
                  <a16:creationId xmlns:a16="http://schemas.microsoft.com/office/drawing/2014/main" id="{E1B02FEE-1A54-C368-B859-7E46452AAAE8}"/>
                </a:ext>
              </a:extLst>
            </p:cNvPr>
            <p:cNvSpPr/>
            <p:nvPr/>
          </p:nvSpPr>
          <p:spPr>
            <a:xfrm>
              <a:off x="867435" y="2308045"/>
              <a:ext cx="26034" cy="26034"/>
            </a:xfrm>
            <a:custGeom>
              <a:avLst/>
              <a:gdLst/>
              <a:ahLst/>
              <a:cxnLst/>
              <a:rect l="l" t="t" r="r" b="b"/>
              <a:pathLst>
                <a:path w="26035" h="26035">
                  <a:moveTo>
                    <a:pt x="25693" y="25693"/>
                  </a:moveTo>
                  <a:lnTo>
                    <a:pt x="0" y="25693"/>
                  </a:lnTo>
                  <a:lnTo>
                    <a:pt x="0" y="0"/>
                  </a:lnTo>
                  <a:lnTo>
                    <a:pt x="25693" y="0"/>
                  </a:lnTo>
                  <a:lnTo>
                    <a:pt x="25693"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756" name="object 32">
              <a:extLst>
                <a:ext uri="{FF2B5EF4-FFF2-40B4-BE49-F238E27FC236}">
                  <a16:creationId xmlns:a16="http://schemas.microsoft.com/office/drawing/2014/main" id="{D9947D4A-879D-8F4B-9C41-5352608F18BD}"/>
                </a:ext>
              </a:extLst>
            </p:cNvPr>
            <p:cNvSpPr/>
            <p:nvPr/>
          </p:nvSpPr>
          <p:spPr>
            <a:xfrm>
              <a:off x="777856" y="2354079"/>
              <a:ext cx="26034" cy="26034"/>
            </a:xfrm>
            <a:custGeom>
              <a:avLst/>
              <a:gdLst/>
              <a:ahLst/>
              <a:cxnLst/>
              <a:rect l="l" t="t" r="r" b="b"/>
              <a:pathLst>
                <a:path w="26035" h="26035">
                  <a:moveTo>
                    <a:pt x="25697" y="25689"/>
                  </a:moveTo>
                  <a:lnTo>
                    <a:pt x="0" y="25689"/>
                  </a:lnTo>
                  <a:lnTo>
                    <a:pt x="0" y="0"/>
                  </a:lnTo>
                  <a:lnTo>
                    <a:pt x="25697" y="0"/>
                  </a:lnTo>
                  <a:lnTo>
                    <a:pt x="25697"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757" name="object 33">
              <a:extLst>
                <a:ext uri="{FF2B5EF4-FFF2-40B4-BE49-F238E27FC236}">
                  <a16:creationId xmlns:a16="http://schemas.microsoft.com/office/drawing/2014/main" id="{5FB729FE-C2B1-58F9-4064-9540C1637C6F}"/>
                </a:ext>
              </a:extLst>
            </p:cNvPr>
            <p:cNvSpPr/>
            <p:nvPr/>
          </p:nvSpPr>
          <p:spPr>
            <a:xfrm>
              <a:off x="867435" y="2354079"/>
              <a:ext cx="26034" cy="26034"/>
            </a:xfrm>
            <a:custGeom>
              <a:avLst/>
              <a:gdLst/>
              <a:ahLst/>
              <a:cxnLst/>
              <a:rect l="l" t="t" r="r" b="b"/>
              <a:pathLst>
                <a:path w="26035" h="26035">
                  <a:moveTo>
                    <a:pt x="25693" y="25689"/>
                  </a:moveTo>
                  <a:lnTo>
                    <a:pt x="0" y="25689"/>
                  </a:lnTo>
                  <a:lnTo>
                    <a:pt x="0" y="0"/>
                  </a:lnTo>
                  <a:lnTo>
                    <a:pt x="25693" y="0"/>
                  </a:lnTo>
                  <a:lnTo>
                    <a:pt x="25693"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758" name="object 34">
              <a:extLst>
                <a:ext uri="{FF2B5EF4-FFF2-40B4-BE49-F238E27FC236}">
                  <a16:creationId xmlns:a16="http://schemas.microsoft.com/office/drawing/2014/main" id="{FC7BC460-130A-4385-ED6F-9407B4170479}"/>
                </a:ext>
              </a:extLst>
            </p:cNvPr>
            <p:cNvSpPr/>
            <p:nvPr/>
          </p:nvSpPr>
          <p:spPr>
            <a:xfrm>
              <a:off x="688295" y="2400109"/>
              <a:ext cx="26034" cy="26034"/>
            </a:xfrm>
            <a:custGeom>
              <a:avLst/>
              <a:gdLst/>
              <a:ahLst/>
              <a:cxnLst/>
              <a:rect l="l" t="t" r="r" b="b"/>
              <a:pathLst>
                <a:path w="26035" h="26035">
                  <a:moveTo>
                    <a:pt x="25697" y="25693"/>
                  </a:moveTo>
                  <a:lnTo>
                    <a:pt x="0" y="25693"/>
                  </a:lnTo>
                  <a:lnTo>
                    <a:pt x="0" y="0"/>
                  </a:lnTo>
                  <a:lnTo>
                    <a:pt x="25697" y="0"/>
                  </a:lnTo>
                  <a:lnTo>
                    <a:pt x="25697"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759" name="object 35">
              <a:extLst>
                <a:ext uri="{FF2B5EF4-FFF2-40B4-BE49-F238E27FC236}">
                  <a16:creationId xmlns:a16="http://schemas.microsoft.com/office/drawing/2014/main" id="{0B7A648D-B72E-8D96-3507-6D0DA988628C}"/>
                </a:ext>
              </a:extLst>
            </p:cNvPr>
            <p:cNvSpPr/>
            <p:nvPr/>
          </p:nvSpPr>
          <p:spPr>
            <a:xfrm>
              <a:off x="777856" y="2400109"/>
              <a:ext cx="26034" cy="26034"/>
            </a:xfrm>
            <a:custGeom>
              <a:avLst/>
              <a:gdLst/>
              <a:ahLst/>
              <a:cxnLst/>
              <a:rect l="l" t="t" r="r" b="b"/>
              <a:pathLst>
                <a:path w="26035" h="26035">
                  <a:moveTo>
                    <a:pt x="25697" y="25693"/>
                  </a:moveTo>
                  <a:lnTo>
                    <a:pt x="0" y="25693"/>
                  </a:lnTo>
                  <a:lnTo>
                    <a:pt x="0" y="0"/>
                  </a:lnTo>
                  <a:lnTo>
                    <a:pt x="25697" y="0"/>
                  </a:lnTo>
                  <a:lnTo>
                    <a:pt x="25697"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760" name="object 36">
              <a:extLst>
                <a:ext uri="{FF2B5EF4-FFF2-40B4-BE49-F238E27FC236}">
                  <a16:creationId xmlns:a16="http://schemas.microsoft.com/office/drawing/2014/main" id="{0B84C6E0-D6D0-CCEF-90E9-6686FB4A6A43}"/>
                </a:ext>
              </a:extLst>
            </p:cNvPr>
            <p:cNvSpPr/>
            <p:nvPr/>
          </p:nvSpPr>
          <p:spPr>
            <a:xfrm>
              <a:off x="912212" y="2400109"/>
              <a:ext cx="26034" cy="26034"/>
            </a:xfrm>
            <a:custGeom>
              <a:avLst/>
              <a:gdLst/>
              <a:ahLst/>
              <a:cxnLst/>
              <a:rect l="l" t="t" r="r" b="b"/>
              <a:pathLst>
                <a:path w="26035" h="26035">
                  <a:moveTo>
                    <a:pt x="25697" y="25693"/>
                  </a:moveTo>
                  <a:lnTo>
                    <a:pt x="0" y="25693"/>
                  </a:lnTo>
                  <a:lnTo>
                    <a:pt x="0" y="0"/>
                  </a:lnTo>
                  <a:lnTo>
                    <a:pt x="25697" y="0"/>
                  </a:lnTo>
                  <a:lnTo>
                    <a:pt x="25697"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761" name="object 37">
              <a:extLst>
                <a:ext uri="{FF2B5EF4-FFF2-40B4-BE49-F238E27FC236}">
                  <a16:creationId xmlns:a16="http://schemas.microsoft.com/office/drawing/2014/main" id="{2C9A3453-D68E-2149-B96B-CDC14713B2BD}"/>
                </a:ext>
              </a:extLst>
            </p:cNvPr>
            <p:cNvSpPr/>
            <p:nvPr/>
          </p:nvSpPr>
          <p:spPr>
            <a:xfrm>
              <a:off x="688295" y="2446139"/>
              <a:ext cx="26034" cy="26034"/>
            </a:xfrm>
            <a:custGeom>
              <a:avLst/>
              <a:gdLst/>
              <a:ahLst/>
              <a:cxnLst/>
              <a:rect l="l" t="t" r="r" b="b"/>
              <a:pathLst>
                <a:path w="26035" h="26035">
                  <a:moveTo>
                    <a:pt x="25697" y="25681"/>
                  </a:moveTo>
                  <a:lnTo>
                    <a:pt x="0" y="25681"/>
                  </a:lnTo>
                  <a:lnTo>
                    <a:pt x="0" y="0"/>
                  </a:lnTo>
                  <a:lnTo>
                    <a:pt x="25697" y="0"/>
                  </a:lnTo>
                  <a:lnTo>
                    <a:pt x="25697" y="25681"/>
                  </a:lnTo>
                  <a:close/>
                </a:path>
              </a:pathLst>
            </a:custGeom>
            <a:grpFill/>
            <a:ln w="6346">
              <a:solidFill>
                <a:schemeClr val="accent2">
                  <a:alpha val="98000"/>
                </a:schemeClr>
              </a:solidFill>
            </a:ln>
          </p:spPr>
          <p:txBody>
            <a:bodyPr wrap="square" lIns="0" tIns="0" rIns="0" bIns="0" rtlCol="0"/>
            <a:lstStyle/>
            <a:p>
              <a:endParaRPr lang="en-US" dirty="0"/>
            </a:p>
          </p:txBody>
        </p:sp>
        <p:sp>
          <p:nvSpPr>
            <p:cNvPr id="762" name="object 38">
              <a:extLst>
                <a:ext uri="{FF2B5EF4-FFF2-40B4-BE49-F238E27FC236}">
                  <a16:creationId xmlns:a16="http://schemas.microsoft.com/office/drawing/2014/main" id="{9D2F929F-D8AE-B1CE-2C2E-7CA5C9919DD3}"/>
                </a:ext>
              </a:extLst>
            </p:cNvPr>
            <p:cNvSpPr/>
            <p:nvPr/>
          </p:nvSpPr>
          <p:spPr>
            <a:xfrm>
              <a:off x="733083" y="2446139"/>
              <a:ext cx="26034" cy="26034"/>
            </a:xfrm>
            <a:custGeom>
              <a:avLst/>
              <a:gdLst/>
              <a:ahLst/>
              <a:cxnLst/>
              <a:rect l="l" t="t" r="r" b="b"/>
              <a:pathLst>
                <a:path w="26035" h="26035">
                  <a:moveTo>
                    <a:pt x="25685" y="25681"/>
                  </a:moveTo>
                  <a:lnTo>
                    <a:pt x="0" y="25681"/>
                  </a:lnTo>
                  <a:lnTo>
                    <a:pt x="0" y="0"/>
                  </a:lnTo>
                  <a:lnTo>
                    <a:pt x="25685" y="0"/>
                  </a:lnTo>
                  <a:lnTo>
                    <a:pt x="25685" y="25681"/>
                  </a:lnTo>
                  <a:close/>
                </a:path>
              </a:pathLst>
            </a:custGeom>
            <a:grpFill/>
            <a:ln w="6346">
              <a:solidFill>
                <a:schemeClr val="accent2">
                  <a:alpha val="98000"/>
                </a:schemeClr>
              </a:solidFill>
            </a:ln>
          </p:spPr>
          <p:txBody>
            <a:bodyPr wrap="square" lIns="0" tIns="0" rIns="0" bIns="0" rtlCol="0"/>
            <a:lstStyle/>
            <a:p>
              <a:endParaRPr lang="en-US" dirty="0"/>
            </a:p>
          </p:txBody>
        </p:sp>
        <p:sp>
          <p:nvSpPr>
            <p:cNvPr id="763" name="object 39">
              <a:extLst>
                <a:ext uri="{FF2B5EF4-FFF2-40B4-BE49-F238E27FC236}">
                  <a16:creationId xmlns:a16="http://schemas.microsoft.com/office/drawing/2014/main" id="{60BC1D44-5090-5FDA-D4B2-8905B8AE821D}"/>
                </a:ext>
              </a:extLst>
            </p:cNvPr>
            <p:cNvSpPr/>
            <p:nvPr/>
          </p:nvSpPr>
          <p:spPr>
            <a:xfrm>
              <a:off x="822651" y="2446139"/>
              <a:ext cx="26034" cy="26034"/>
            </a:xfrm>
            <a:custGeom>
              <a:avLst/>
              <a:gdLst/>
              <a:ahLst/>
              <a:cxnLst/>
              <a:rect l="l" t="t" r="r" b="b"/>
              <a:pathLst>
                <a:path w="26035" h="26035">
                  <a:moveTo>
                    <a:pt x="25689" y="25681"/>
                  </a:moveTo>
                  <a:lnTo>
                    <a:pt x="0" y="25681"/>
                  </a:lnTo>
                  <a:lnTo>
                    <a:pt x="0" y="0"/>
                  </a:lnTo>
                  <a:lnTo>
                    <a:pt x="25689" y="0"/>
                  </a:lnTo>
                  <a:lnTo>
                    <a:pt x="25689" y="25681"/>
                  </a:lnTo>
                  <a:close/>
                </a:path>
              </a:pathLst>
            </a:custGeom>
            <a:grpFill/>
            <a:ln w="6346">
              <a:solidFill>
                <a:schemeClr val="accent2">
                  <a:alpha val="98000"/>
                </a:schemeClr>
              </a:solidFill>
            </a:ln>
          </p:spPr>
          <p:txBody>
            <a:bodyPr wrap="square" lIns="0" tIns="0" rIns="0" bIns="0" rtlCol="0"/>
            <a:lstStyle/>
            <a:p>
              <a:endParaRPr lang="en-US" dirty="0"/>
            </a:p>
          </p:txBody>
        </p:sp>
        <p:sp>
          <p:nvSpPr>
            <p:cNvPr id="764" name="object 40">
              <a:extLst>
                <a:ext uri="{FF2B5EF4-FFF2-40B4-BE49-F238E27FC236}">
                  <a16:creationId xmlns:a16="http://schemas.microsoft.com/office/drawing/2014/main" id="{679F0D4B-EBD5-747E-C961-E1B25CF83523}"/>
                </a:ext>
              </a:extLst>
            </p:cNvPr>
            <p:cNvSpPr/>
            <p:nvPr/>
          </p:nvSpPr>
          <p:spPr>
            <a:xfrm>
              <a:off x="912212" y="2446139"/>
              <a:ext cx="26034" cy="26034"/>
            </a:xfrm>
            <a:custGeom>
              <a:avLst/>
              <a:gdLst/>
              <a:ahLst/>
              <a:cxnLst/>
              <a:rect l="l" t="t" r="r" b="b"/>
              <a:pathLst>
                <a:path w="26035" h="26035">
                  <a:moveTo>
                    <a:pt x="25697" y="25681"/>
                  </a:moveTo>
                  <a:lnTo>
                    <a:pt x="0" y="25681"/>
                  </a:lnTo>
                  <a:lnTo>
                    <a:pt x="0" y="0"/>
                  </a:lnTo>
                  <a:lnTo>
                    <a:pt x="25697" y="0"/>
                  </a:lnTo>
                  <a:lnTo>
                    <a:pt x="25697" y="25681"/>
                  </a:lnTo>
                  <a:close/>
                </a:path>
              </a:pathLst>
            </a:custGeom>
            <a:grpFill/>
            <a:ln w="6346">
              <a:solidFill>
                <a:schemeClr val="accent2">
                  <a:alpha val="98000"/>
                </a:schemeClr>
              </a:solidFill>
            </a:ln>
          </p:spPr>
          <p:txBody>
            <a:bodyPr wrap="square" lIns="0" tIns="0" rIns="0" bIns="0" rtlCol="0"/>
            <a:lstStyle/>
            <a:p>
              <a:endParaRPr lang="en-US" dirty="0"/>
            </a:p>
          </p:txBody>
        </p:sp>
        <p:sp>
          <p:nvSpPr>
            <p:cNvPr id="765" name="object 41">
              <a:extLst>
                <a:ext uri="{FF2B5EF4-FFF2-40B4-BE49-F238E27FC236}">
                  <a16:creationId xmlns:a16="http://schemas.microsoft.com/office/drawing/2014/main" id="{4B5D6DB0-9A29-D604-6F71-39D4B779A4D9}"/>
                </a:ext>
              </a:extLst>
            </p:cNvPr>
            <p:cNvSpPr/>
            <p:nvPr/>
          </p:nvSpPr>
          <p:spPr>
            <a:xfrm>
              <a:off x="733083" y="2492171"/>
              <a:ext cx="26034" cy="26034"/>
            </a:xfrm>
            <a:custGeom>
              <a:avLst/>
              <a:gdLst/>
              <a:ahLst/>
              <a:cxnLst/>
              <a:rect l="l" t="t" r="r" b="b"/>
              <a:pathLst>
                <a:path w="26035" h="26035">
                  <a:moveTo>
                    <a:pt x="25685" y="25689"/>
                  </a:moveTo>
                  <a:lnTo>
                    <a:pt x="0" y="25689"/>
                  </a:lnTo>
                  <a:lnTo>
                    <a:pt x="0" y="0"/>
                  </a:lnTo>
                  <a:lnTo>
                    <a:pt x="25685" y="0"/>
                  </a:lnTo>
                  <a:lnTo>
                    <a:pt x="25685"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766" name="object 42">
              <a:extLst>
                <a:ext uri="{FF2B5EF4-FFF2-40B4-BE49-F238E27FC236}">
                  <a16:creationId xmlns:a16="http://schemas.microsoft.com/office/drawing/2014/main" id="{0734B4AE-52BC-57BC-78B2-A1C13AA15B64}"/>
                </a:ext>
              </a:extLst>
            </p:cNvPr>
            <p:cNvSpPr/>
            <p:nvPr/>
          </p:nvSpPr>
          <p:spPr>
            <a:xfrm>
              <a:off x="777856" y="2492171"/>
              <a:ext cx="26034" cy="26034"/>
            </a:xfrm>
            <a:custGeom>
              <a:avLst/>
              <a:gdLst/>
              <a:ahLst/>
              <a:cxnLst/>
              <a:rect l="l" t="t" r="r" b="b"/>
              <a:pathLst>
                <a:path w="26035" h="26035">
                  <a:moveTo>
                    <a:pt x="25697" y="25689"/>
                  </a:moveTo>
                  <a:lnTo>
                    <a:pt x="0" y="25689"/>
                  </a:lnTo>
                  <a:lnTo>
                    <a:pt x="0" y="0"/>
                  </a:lnTo>
                  <a:lnTo>
                    <a:pt x="25697" y="0"/>
                  </a:lnTo>
                  <a:lnTo>
                    <a:pt x="25697"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767" name="object 43">
              <a:extLst>
                <a:ext uri="{FF2B5EF4-FFF2-40B4-BE49-F238E27FC236}">
                  <a16:creationId xmlns:a16="http://schemas.microsoft.com/office/drawing/2014/main" id="{D0C909F4-45EC-5CEA-1532-681BD68758AC}"/>
                </a:ext>
              </a:extLst>
            </p:cNvPr>
            <p:cNvSpPr/>
            <p:nvPr/>
          </p:nvSpPr>
          <p:spPr>
            <a:xfrm>
              <a:off x="912212" y="2492171"/>
              <a:ext cx="26034" cy="26034"/>
            </a:xfrm>
            <a:custGeom>
              <a:avLst/>
              <a:gdLst/>
              <a:ahLst/>
              <a:cxnLst/>
              <a:rect l="l" t="t" r="r" b="b"/>
              <a:pathLst>
                <a:path w="26035" h="26035">
                  <a:moveTo>
                    <a:pt x="25697" y="25689"/>
                  </a:moveTo>
                  <a:lnTo>
                    <a:pt x="0" y="25689"/>
                  </a:lnTo>
                  <a:lnTo>
                    <a:pt x="0" y="0"/>
                  </a:lnTo>
                  <a:lnTo>
                    <a:pt x="25697" y="0"/>
                  </a:lnTo>
                  <a:lnTo>
                    <a:pt x="25697"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768" name="object 44">
              <a:extLst>
                <a:ext uri="{FF2B5EF4-FFF2-40B4-BE49-F238E27FC236}">
                  <a16:creationId xmlns:a16="http://schemas.microsoft.com/office/drawing/2014/main" id="{02821075-9518-B744-0FB4-EE78BC74A3A9}"/>
                </a:ext>
              </a:extLst>
            </p:cNvPr>
            <p:cNvSpPr/>
            <p:nvPr/>
          </p:nvSpPr>
          <p:spPr>
            <a:xfrm>
              <a:off x="688295" y="2538194"/>
              <a:ext cx="26034" cy="26034"/>
            </a:xfrm>
            <a:custGeom>
              <a:avLst/>
              <a:gdLst/>
              <a:ahLst/>
              <a:cxnLst/>
              <a:rect l="l" t="t" r="r" b="b"/>
              <a:pathLst>
                <a:path w="26035" h="26035">
                  <a:moveTo>
                    <a:pt x="25697" y="25700"/>
                  </a:moveTo>
                  <a:lnTo>
                    <a:pt x="0" y="25700"/>
                  </a:lnTo>
                  <a:lnTo>
                    <a:pt x="0" y="0"/>
                  </a:lnTo>
                  <a:lnTo>
                    <a:pt x="25697" y="0"/>
                  </a:lnTo>
                  <a:lnTo>
                    <a:pt x="25697" y="25700"/>
                  </a:lnTo>
                  <a:close/>
                </a:path>
              </a:pathLst>
            </a:custGeom>
            <a:grpFill/>
            <a:ln w="6346">
              <a:solidFill>
                <a:schemeClr val="accent2">
                  <a:alpha val="98000"/>
                </a:schemeClr>
              </a:solidFill>
            </a:ln>
          </p:spPr>
          <p:txBody>
            <a:bodyPr wrap="square" lIns="0" tIns="0" rIns="0" bIns="0" rtlCol="0"/>
            <a:lstStyle/>
            <a:p>
              <a:endParaRPr lang="en-US" dirty="0"/>
            </a:p>
          </p:txBody>
        </p:sp>
        <p:sp>
          <p:nvSpPr>
            <p:cNvPr id="769" name="object 45">
              <a:extLst>
                <a:ext uri="{FF2B5EF4-FFF2-40B4-BE49-F238E27FC236}">
                  <a16:creationId xmlns:a16="http://schemas.microsoft.com/office/drawing/2014/main" id="{69721A5B-C5D6-4892-BF7A-F01887BA8A7F}"/>
                </a:ext>
              </a:extLst>
            </p:cNvPr>
            <p:cNvSpPr/>
            <p:nvPr/>
          </p:nvSpPr>
          <p:spPr>
            <a:xfrm>
              <a:off x="777856" y="2538194"/>
              <a:ext cx="26034" cy="26034"/>
            </a:xfrm>
            <a:custGeom>
              <a:avLst/>
              <a:gdLst/>
              <a:ahLst/>
              <a:cxnLst/>
              <a:rect l="l" t="t" r="r" b="b"/>
              <a:pathLst>
                <a:path w="26035" h="26035">
                  <a:moveTo>
                    <a:pt x="25697" y="25700"/>
                  </a:moveTo>
                  <a:lnTo>
                    <a:pt x="0" y="25700"/>
                  </a:lnTo>
                  <a:lnTo>
                    <a:pt x="0" y="0"/>
                  </a:lnTo>
                  <a:lnTo>
                    <a:pt x="25697" y="0"/>
                  </a:lnTo>
                  <a:lnTo>
                    <a:pt x="25697" y="25700"/>
                  </a:lnTo>
                  <a:close/>
                </a:path>
              </a:pathLst>
            </a:custGeom>
            <a:grpFill/>
            <a:ln w="6346">
              <a:solidFill>
                <a:schemeClr val="accent2">
                  <a:alpha val="98000"/>
                </a:schemeClr>
              </a:solidFill>
            </a:ln>
          </p:spPr>
          <p:txBody>
            <a:bodyPr wrap="square" lIns="0" tIns="0" rIns="0" bIns="0" rtlCol="0"/>
            <a:lstStyle/>
            <a:p>
              <a:endParaRPr lang="en-US" dirty="0"/>
            </a:p>
          </p:txBody>
        </p:sp>
        <p:sp>
          <p:nvSpPr>
            <p:cNvPr id="770" name="object 46">
              <a:extLst>
                <a:ext uri="{FF2B5EF4-FFF2-40B4-BE49-F238E27FC236}">
                  <a16:creationId xmlns:a16="http://schemas.microsoft.com/office/drawing/2014/main" id="{8ED8FC2F-725A-6388-E1DB-E95AC468E80F}"/>
                </a:ext>
              </a:extLst>
            </p:cNvPr>
            <p:cNvSpPr/>
            <p:nvPr/>
          </p:nvSpPr>
          <p:spPr>
            <a:xfrm>
              <a:off x="688295" y="2584227"/>
              <a:ext cx="26034" cy="26034"/>
            </a:xfrm>
            <a:custGeom>
              <a:avLst/>
              <a:gdLst/>
              <a:ahLst/>
              <a:cxnLst/>
              <a:rect l="l" t="t" r="r" b="b"/>
              <a:pathLst>
                <a:path w="26035" h="26035">
                  <a:moveTo>
                    <a:pt x="25697" y="25689"/>
                  </a:moveTo>
                  <a:lnTo>
                    <a:pt x="0" y="25689"/>
                  </a:lnTo>
                  <a:lnTo>
                    <a:pt x="0" y="0"/>
                  </a:lnTo>
                  <a:lnTo>
                    <a:pt x="25697" y="0"/>
                  </a:lnTo>
                  <a:lnTo>
                    <a:pt x="25697"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771" name="object 47">
              <a:extLst>
                <a:ext uri="{FF2B5EF4-FFF2-40B4-BE49-F238E27FC236}">
                  <a16:creationId xmlns:a16="http://schemas.microsoft.com/office/drawing/2014/main" id="{39C17DFF-8E16-34E5-25BE-6FA7339C9127}"/>
                </a:ext>
              </a:extLst>
            </p:cNvPr>
            <p:cNvSpPr/>
            <p:nvPr/>
          </p:nvSpPr>
          <p:spPr>
            <a:xfrm>
              <a:off x="733083" y="2584227"/>
              <a:ext cx="26034" cy="26034"/>
            </a:xfrm>
            <a:custGeom>
              <a:avLst/>
              <a:gdLst/>
              <a:ahLst/>
              <a:cxnLst/>
              <a:rect l="l" t="t" r="r" b="b"/>
              <a:pathLst>
                <a:path w="26035" h="26035">
                  <a:moveTo>
                    <a:pt x="25685" y="25689"/>
                  </a:moveTo>
                  <a:lnTo>
                    <a:pt x="0" y="25689"/>
                  </a:lnTo>
                  <a:lnTo>
                    <a:pt x="0" y="0"/>
                  </a:lnTo>
                  <a:lnTo>
                    <a:pt x="25685" y="0"/>
                  </a:lnTo>
                  <a:lnTo>
                    <a:pt x="25685"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772" name="object 48">
              <a:extLst>
                <a:ext uri="{FF2B5EF4-FFF2-40B4-BE49-F238E27FC236}">
                  <a16:creationId xmlns:a16="http://schemas.microsoft.com/office/drawing/2014/main" id="{8387798F-A1B4-DE07-96E3-FD03BC475F7F}"/>
                </a:ext>
              </a:extLst>
            </p:cNvPr>
            <p:cNvSpPr/>
            <p:nvPr/>
          </p:nvSpPr>
          <p:spPr>
            <a:xfrm>
              <a:off x="822651" y="2584227"/>
              <a:ext cx="26034" cy="26034"/>
            </a:xfrm>
            <a:custGeom>
              <a:avLst/>
              <a:gdLst/>
              <a:ahLst/>
              <a:cxnLst/>
              <a:rect l="l" t="t" r="r" b="b"/>
              <a:pathLst>
                <a:path w="26035"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773" name="object 49">
              <a:extLst>
                <a:ext uri="{FF2B5EF4-FFF2-40B4-BE49-F238E27FC236}">
                  <a16:creationId xmlns:a16="http://schemas.microsoft.com/office/drawing/2014/main" id="{D5A19DE5-06EE-17C5-468E-0ABEB34F7474}"/>
                </a:ext>
              </a:extLst>
            </p:cNvPr>
            <p:cNvSpPr/>
            <p:nvPr/>
          </p:nvSpPr>
          <p:spPr>
            <a:xfrm>
              <a:off x="867435" y="2584227"/>
              <a:ext cx="26034" cy="26034"/>
            </a:xfrm>
            <a:custGeom>
              <a:avLst/>
              <a:gdLst/>
              <a:ahLst/>
              <a:cxnLst/>
              <a:rect l="l" t="t" r="r" b="b"/>
              <a:pathLst>
                <a:path w="26035" h="26035">
                  <a:moveTo>
                    <a:pt x="25693" y="25689"/>
                  </a:moveTo>
                  <a:lnTo>
                    <a:pt x="0" y="25689"/>
                  </a:lnTo>
                  <a:lnTo>
                    <a:pt x="0" y="0"/>
                  </a:lnTo>
                  <a:lnTo>
                    <a:pt x="25693" y="0"/>
                  </a:lnTo>
                  <a:lnTo>
                    <a:pt x="25693"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774" name="object 50">
              <a:extLst>
                <a:ext uri="{FF2B5EF4-FFF2-40B4-BE49-F238E27FC236}">
                  <a16:creationId xmlns:a16="http://schemas.microsoft.com/office/drawing/2014/main" id="{8B5094BB-9B81-A7E9-7C4B-28612A15B882}"/>
                </a:ext>
              </a:extLst>
            </p:cNvPr>
            <p:cNvSpPr/>
            <p:nvPr/>
          </p:nvSpPr>
          <p:spPr>
            <a:xfrm>
              <a:off x="688295" y="2630257"/>
              <a:ext cx="26034" cy="26034"/>
            </a:xfrm>
            <a:custGeom>
              <a:avLst/>
              <a:gdLst/>
              <a:ahLst/>
              <a:cxnLst/>
              <a:rect l="l" t="t" r="r" b="b"/>
              <a:pathLst>
                <a:path w="26035" h="26035">
                  <a:moveTo>
                    <a:pt x="25697" y="25695"/>
                  </a:moveTo>
                  <a:lnTo>
                    <a:pt x="0" y="25695"/>
                  </a:lnTo>
                  <a:lnTo>
                    <a:pt x="0" y="0"/>
                  </a:lnTo>
                  <a:lnTo>
                    <a:pt x="25697" y="0"/>
                  </a:lnTo>
                  <a:lnTo>
                    <a:pt x="25697" y="25695"/>
                  </a:lnTo>
                  <a:close/>
                </a:path>
              </a:pathLst>
            </a:custGeom>
            <a:grpFill/>
            <a:ln w="6346">
              <a:solidFill>
                <a:schemeClr val="accent2">
                  <a:alpha val="98000"/>
                </a:schemeClr>
              </a:solidFill>
            </a:ln>
          </p:spPr>
          <p:txBody>
            <a:bodyPr wrap="square" lIns="0" tIns="0" rIns="0" bIns="0" rtlCol="0"/>
            <a:lstStyle/>
            <a:p>
              <a:endParaRPr lang="en-US" dirty="0"/>
            </a:p>
          </p:txBody>
        </p:sp>
        <p:sp>
          <p:nvSpPr>
            <p:cNvPr id="775" name="object 51">
              <a:extLst>
                <a:ext uri="{FF2B5EF4-FFF2-40B4-BE49-F238E27FC236}">
                  <a16:creationId xmlns:a16="http://schemas.microsoft.com/office/drawing/2014/main" id="{EE0B05CF-5A8E-AC75-C4FE-89F80C8FF9EC}"/>
                </a:ext>
              </a:extLst>
            </p:cNvPr>
            <p:cNvSpPr/>
            <p:nvPr/>
          </p:nvSpPr>
          <p:spPr>
            <a:xfrm>
              <a:off x="777856" y="2630257"/>
              <a:ext cx="26034" cy="26034"/>
            </a:xfrm>
            <a:custGeom>
              <a:avLst/>
              <a:gdLst/>
              <a:ahLst/>
              <a:cxnLst/>
              <a:rect l="l" t="t" r="r" b="b"/>
              <a:pathLst>
                <a:path w="26035" h="26035">
                  <a:moveTo>
                    <a:pt x="25697" y="25695"/>
                  </a:moveTo>
                  <a:lnTo>
                    <a:pt x="0" y="25695"/>
                  </a:lnTo>
                  <a:lnTo>
                    <a:pt x="0" y="0"/>
                  </a:lnTo>
                  <a:lnTo>
                    <a:pt x="25697" y="0"/>
                  </a:lnTo>
                  <a:lnTo>
                    <a:pt x="25697" y="25695"/>
                  </a:lnTo>
                  <a:close/>
                </a:path>
              </a:pathLst>
            </a:custGeom>
            <a:grpFill/>
            <a:ln w="6346">
              <a:solidFill>
                <a:schemeClr val="accent2">
                  <a:alpha val="98000"/>
                </a:schemeClr>
              </a:solidFill>
            </a:ln>
          </p:spPr>
          <p:txBody>
            <a:bodyPr wrap="square" lIns="0" tIns="0" rIns="0" bIns="0" rtlCol="0"/>
            <a:lstStyle/>
            <a:p>
              <a:endParaRPr lang="en-US" dirty="0"/>
            </a:p>
          </p:txBody>
        </p:sp>
        <p:sp>
          <p:nvSpPr>
            <p:cNvPr id="776" name="object 52">
              <a:extLst>
                <a:ext uri="{FF2B5EF4-FFF2-40B4-BE49-F238E27FC236}">
                  <a16:creationId xmlns:a16="http://schemas.microsoft.com/office/drawing/2014/main" id="{7C9FF2CE-C5D9-601D-5F9D-74372D6226D2}"/>
                </a:ext>
              </a:extLst>
            </p:cNvPr>
            <p:cNvSpPr/>
            <p:nvPr/>
          </p:nvSpPr>
          <p:spPr>
            <a:xfrm>
              <a:off x="912212" y="2630257"/>
              <a:ext cx="26034" cy="26034"/>
            </a:xfrm>
            <a:custGeom>
              <a:avLst/>
              <a:gdLst/>
              <a:ahLst/>
              <a:cxnLst/>
              <a:rect l="l" t="t" r="r" b="b"/>
              <a:pathLst>
                <a:path w="26035" h="26035">
                  <a:moveTo>
                    <a:pt x="25697" y="25695"/>
                  </a:moveTo>
                  <a:lnTo>
                    <a:pt x="0" y="25695"/>
                  </a:lnTo>
                  <a:lnTo>
                    <a:pt x="0" y="0"/>
                  </a:lnTo>
                  <a:lnTo>
                    <a:pt x="25697" y="0"/>
                  </a:lnTo>
                  <a:lnTo>
                    <a:pt x="25697" y="25695"/>
                  </a:lnTo>
                  <a:close/>
                </a:path>
              </a:pathLst>
            </a:custGeom>
            <a:grpFill/>
            <a:ln w="6346">
              <a:solidFill>
                <a:schemeClr val="accent2">
                  <a:alpha val="98000"/>
                </a:schemeClr>
              </a:solidFill>
            </a:ln>
          </p:spPr>
          <p:txBody>
            <a:bodyPr wrap="square" lIns="0" tIns="0" rIns="0" bIns="0" rtlCol="0"/>
            <a:lstStyle/>
            <a:p>
              <a:endParaRPr lang="en-US" dirty="0"/>
            </a:p>
          </p:txBody>
        </p:sp>
        <p:sp>
          <p:nvSpPr>
            <p:cNvPr id="777" name="object 53">
              <a:extLst>
                <a:ext uri="{FF2B5EF4-FFF2-40B4-BE49-F238E27FC236}">
                  <a16:creationId xmlns:a16="http://schemas.microsoft.com/office/drawing/2014/main" id="{1E5C68A5-4D39-D311-DB75-0DC704C402C3}"/>
                </a:ext>
              </a:extLst>
            </p:cNvPr>
            <p:cNvSpPr/>
            <p:nvPr/>
          </p:nvSpPr>
          <p:spPr>
            <a:xfrm>
              <a:off x="733083" y="2676287"/>
              <a:ext cx="26034" cy="26034"/>
            </a:xfrm>
            <a:custGeom>
              <a:avLst/>
              <a:gdLst/>
              <a:ahLst/>
              <a:cxnLst/>
              <a:rect l="l" t="t" r="r" b="b"/>
              <a:pathLst>
                <a:path w="26035" h="26035">
                  <a:moveTo>
                    <a:pt x="25685" y="25689"/>
                  </a:moveTo>
                  <a:lnTo>
                    <a:pt x="0" y="25689"/>
                  </a:lnTo>
                  <a:lnTo>
                    <a:pt x="0" y="0"/>
                  </a:lnTo>
                  <a:lnTo>
                    <a:pt x="25685" y="0"/>
                  </a:lnTo>
                  <a:lnTo>
                    <a:pt x="25685"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778" name="object 54">
              <a:extLst>
                <a:ext uri="{FF2B5EF4-FFF2-40B4-BE49-F238E27FC236}">
                  <a16:creationId xmlns:a16="http://schemas.microsoft.com/office/drawing/2014/main" id="{896B3ABE-140E-6465-6669-C006A4C066A3}"/>
                </a:ext>
              </a:extLst>
            </p:cNvPr>
            <p:cNvSpPr/>
            <p:nvPr/>
          </p:nvSpPr>
          <p:spPr>
            <a:xfrm>
              <a:off x="822651" y="2676287"/>
              <a:ext cx="26034" cy="26034"/>
            </a:xfrm>
            <a:custGeom>
              <a:avLst/>
              <a:gdLst/>
              <a:ahLst/>
              <a:cxnLst/>
              <a:rect l="l" t="t" r="r" b="b"/>
              <a:pathLst>
                <a:path w="26035"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779" name="object 55">
              <a:extLst>
                <a:ext uri="{FF2B5EF4-FFF2-40B4-BE49-F238E27FC236}">
                  <a16:creationId xmlns:a16="http://schemas.microsoft.com/office/drawing/2014/main" id="{A63D96BB-245C-12D3-F534-E94E689C59E5}"/>
                </a:ext>
              </a:extLst>
            </p:cNvPr>
            <p:cNvSpPr/>
            <p:nvPr/>
          </p:nvSpPr>
          <p:spPr>
            <a:xfrm>
              <a:off x="733083" y="2722327"/>
              <a:ext cx="26034" cy="26034"/>
            </a:xfrm>
            <a:custGeom>
              <a:avLst/>
              <a:gdLst/>
              <a:ahLst/>
              <a:cxnLst/>
              <a:rect l="l" t="t" r="r" b="b"/>
              <a:pathLst>
                <a:path w="26035" h="26035">
                  <a:moveTo>
                    <a:pt x="25685" y="25689"/>
                  </a:moveTo>
                  <a:lnTo>
                    <a:pt x="0" y="25689"/>
                  </a:lnTo>
                  <a:lnTo>
                    <a:pt x="0" y="0"/>
                  </a:lnTo>
                  <a:lnTo>
                    <a:pt x="25685" y="0"/>
                  </a:lnTo>
                  <a:lnTo>
                    <a:pt x="25685"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780" name="object 56">
              <a:extLst>
                <a:ext uri="{FF2B5EF4-FFF2-40B4-BE49-F238E27FC236}">
                  <a16:creationId xmlns:a16="http://schemas.microsoft.com/office/drawing/2014/main" id="{2B7DA18B-9A02-CD3E-668F-E66D97148934}"/>
                </a:ext>
              </a:extLst>
            </p:cNvPr>
            <p:cNvSpPr/>
            <p:nvPr/>
          </p:nvSpPr>
          <p:spPr>
            <a:xfrm>
              <a:off x="912212" y="2722327"/>
              <a:ext cx="26034" cy="26034"/>
            </a:xfrm>
            <a:custGeom>
              <a:avLst/>
              <a:gdLst/>
              <a:ahLst/>
              <a:cxnLst/>
              <a:rect l="l" t="t" r="r" b="b"/>
              <a:pathLst>
                <a:path w="26035" h="26035">
                  <a:moveTo>
                    <a:pt x="25697" y="25689"/>
                  </a:moveTo>
                  <a:lnTo>
                    <a:pt x="0" y="25689"/>
                  </a:lnTo>
                  <a:lnTo>
                    <a:pt x="0" y="0"/>
                  </a:lnTo>
                  <a:lnTo>
                    <a:pt x="25697" y="0"/>
                  </a:lnTo>
                  <a:lnTo>
                    <a:pt x="25697"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781" name="object 57">
              <a:extLst>
                <a:ext uri="{FF2B5EF4-FFF2-40B4-BE49-F238E27FC236}">
                  <a16:creationId xmlns:a16="http://schemas.microsoft.com/office/drawing/2014/main" id="{36ECB239-9A7A-35ED-8A02-A6CFFC892DA8}"/>
                </a:ext>
              </a:extLst>
            </p:cNvPr>
            <p:cNvSpPr/>
            <p:nvPr/>
          </p:nvSpPr>
          <p:spPr>
            <a:xfrm>
              <a:off x="688295" y="2768349"/>
              <a:ext cx="26034" cy="26034"/>
            </a:xfrm>
            <a:custGeom>
              <a:avLst/>
              <a:gdLst/>
              <a:ahLst/>
              <a:cxnLst/>
              <a:rect l="l" t="t" r="r" b="b"/>
              <a:pathLst>
                <a:path w="26035" h="26035">
                  <a:moveTo>
                    <a:pt x="25697" y="25699"/>
                  </a:moveTo>
                  <a:lnTo>
                    <a:pt x="0" y="25699"/>
                  </a:lnTo>
                  <a:lnTo>
                    <a:pt x="0" y="0"/>
                  </a:lnTo>
                  <a:lnTo>
                    <a:pt x="25697" y="0"/>
                  </a:lnTo>
                  <a:lnTo>
                    <a:pt x="25697" y="25699"/>
                  </a:lnTo>
                  <a:close/>
                </a:path>
              </a:pathLst>
            </a:custGeom>
            <a:grpFill/>
            <a:ln w="6346">
              <a:solidFill>
                <a:schemeClr val="accent2">
                  <a:alpha val="98000"/>
                </a:schemeClr>
              </a:solidFill>
            </a:ln>
          </p:spPr>
          <p:txBody>
            <a:bodyPr wrap="square" lIns="0" tIns="0" rIns="0" bIns="0" rtlCol="0"/>
            <a:lstStyle/>
            <a:p>
              <a:endParaRPr lang="en-US" dirty="0"/>
            </a:p>
          </p:txBody>
        </p:sp>
        <p:sp>
          <p:nvSpPr>
            <p:cNvPr id="782" name="object 58">
              <a:extLst>
                <a:ext uri="{FF2B5EF4-FFF2-40B4-BE49-F238E27FC236}">
                  <a16:creationId xmlns:a16="http://schemas.microsoft.com/office/drawing/2014/main" id="{B04C0864-83E6-6E20-76D6-A7DE61FD5FD7}"/>
                </a:ext>
              </a:extLst>
            </p:cNvPr>
            <p:cNvSpPr/>
            <p:nvPr/>
          </p:nvSpPr>
          <p:spPr>
            <a:xfrm>
              <a:off x="777856" y="2768349"/>
              <a:ext cx="26034" cy="26034"/>
            </a:xfrm>
            <a:custGeom>
              <a:avLst/>
              <a:gdLst/>
              <a:ahLst/>
              <a:cxnLst/>
              <a:rect l="l" t="t" r="r" b="b"/>
              <a:pathLst>
                <a:path w="26035" h="26035">
                  <a:moveTo>
                    <a:pt x="25697" y="25699"/>
                  </a:moveTo>
                  <a:lnTo>
                    <a:pt x="0" y="25699"/>
                  </a:lnTo>
                  <a:lnTo>
                    <a:pt x="0" y="0"/>
                  </a:lnTo>
                  <a:lnTo>
                    <a:pt x="25697" y="0"/>
                  </a:lnTo>
                  <a:lnTo>
                    <a:pt x="25697" y="25699"/>
                  </a:lnTo>
                  <a:close/>
                </a:path>
              </a:pathLst>
            </a:custGeom>
            <a:grpFill/>
            <a:ln w="6346">
              <a:solidFill>
                <a:schemeClr val="accent2">
                  <a:alpha val="98000"/>
                </a:schemeClr>
              </a:solidFill>
            </a:ln>
          </p:spPr>
          <p:txBody>
            <a:bodyPr wrap="square" lIns="0" tIns="0" rIns="0" bIns="0" rtlCol="0"/>
            <a:lstStyle/>
            <a:p>
              <a:endParaRPr lang="en-US" dirty="0"/>
            </a:p>
          </p:txBody>
        </p:sp>
        <p:sp>
          <p:nvSpPr>
            <p:cNvPr id="783" name="object 59">
              <a:extLst>
                <a:ext uri="{FF2B5EF4-FFF2-40B4-BE49-F238E27FC236}">
                  <a16:creationId xmlns:a16="http://schemas.microsoft.com/office/drawing/2014/main" id="{29A583A2-C4F2-64D2-C3C3-BC007F6F137D}"/>
                </a:ext>
              </a:extLst>
            </p:cNvPr>
            <p:cNvSpPr/>
            <p:nvPr/>
          </p:nvSpPr>
          <p:spPr>
            <a:xfrm>
              <a:off x="822651" y="2768349"/>
              <a:ext cx="26034" cy="26034"/>
            </a:xfrm>
            <a:custGeom>
              <a:avLst/>
              <a:gdLst/>
              <a:ahLst/>
              <a:cxnLst/>
              <a:rect l="l" t="t" r="r" b="b"/>
              <a:pathLst>
                <a:path w="26035" h="26035">
                  <a:moveTo>
                    <a:pt x="25689" y="25699"/>
                  </a:moveTo>
                  <a:lnTo>
                    <a:pt x="0" y="25699"/>
                  </a:lnTo>
                  <a:lnTo>
                    <a:pt x="0" y="0"/>
                  </a:lnTo>
                  <a:lnTo>
                    <a:pt x="25689" y="0"/>
                  </a:lnTo>
                  <a:lnTo>
                    <a:pt x="25689" y="25699"/>
                  </a:lnTo>
                  <a:close/>
                </a:path>
              </a:pathLst>
            </a:custGeom>
            <a:grpFill/>
            <a:ln w="6346">
              <a:solidFill>
                <a:schemeClr val="accent2">
                  <a:alpha val="98000"/>
                </a:schemeClr>
              </a:solidFill>
            </a:ln>
          </p:spPr>
          <p:txBody>
            <a:bodyPr wrap="square" lIns="0" tIns="0" rIns="0" bIns="0" rtlCol="0"/>
            <a:lstStyle/>
            <a:p>
              <a:endParaRPr lang="en-US" dirty="0"/>
            </a:p>
          </p:txBody>
        </p:sp>
        <p:sp>
          <p:nvSpPr>
            <p:cNvPr id="784" name="object 60">
              <a:extLst>
                <a:ext uri="{FF2B5EF4-FFF2-40B4-BE49-F238E27FC236}">
                  <a16:creationId xmlns:a16="http://schemas.microsoft.com/office/drawing/2014/main" id="{34FA5452-28F9-29CF-6805-5C49087C8C9F}"/>
                </a:ext>
              </a:extLst>
            </p:cNvPr>
            <p:cNvSpPr/>
            <p:nvPr/>
          </p:nvSpPr>
          <p:spPr>
            <a:xfrm>
              <a:off x="912212" y="2768349"/>
              <a:ext cx="26034" cy="26034"/>
            </a:xfrm>
            <a:custGeom>
              <a:avLst/>
              <a:gdLst/>
              <a:ahLst/>
              <a:cxnLst/>
              <a:rect l="l" t="t" r="r" b="b"/>
              <a:pathLst>
                <a:path w="26035" h="26035">
                  <a:moveTo>
                    <a:pt x="25697" y="25699"/>
                  </a:moveTo>
                  <a:lnTo>
                    <a:pt x="0" y="25699"/>
                  </a:lnTo>
                  <a:lnTo>
                    <a:pt x="0" y="0"/>
                  </a:lnTo>
                  <a:lnTo>
                    <a:pt x="25697" y="0"/>
                  </a:lnTo>
                  <a:lnTo>
                    <a:pt x="25697" y="25699"/>
                  </a:lnTo>
                  <a:close/>
                </a:path>
              </a:pathLst>
            </a:custGeom>
            <a:grpFill/>
            <a:ln w="6346">
              <a:solidFill>
                <a:schemeClr val="accent2">
                  <a:alpha val="98000"/>
                </a:schemeClr>
              </a:solidFill>
            </a:ln>
          </p:spPr>
          <p:txBody>
            <a:bodyPr wrap="square" lIns="0" tIns="0" rIns="0" bIns="0" rtlCol="0"/>
            <a:lstStyle/>
            <a:p>
              <a:endParaRPr lang="en-US" dirty="0"/>
            </a:p>
          </p:txBody>
        </p:sp>
        <p:sp>
          <p:nvSpPr>
            <p:cNvPr id="785" name="object 61">
              <a:extLst>
                <a:ext uri="{FF2B5EF4-FFF2-40B4-BE49-F238E27FC236}">
                  <a16:creationId xmlns:a16="http://schemas.microsoft.com/office/drawing/2014/main" id="{97D23767-F814-B22B-0F31-1530A1FEF911}"/>
                </a:ext>
              </a:extLst>
            </p:cNvPr>
            <p:cNvSpPr/>
            <p:nvPr/>
          </p:nvSpPr>
          <p:spPr>
            <a:xfrm>
              <a:off x="688295" y="2814383"/>
              <a:ext cx="26034" cy="26034"/>
            </a:xfrm>
            <a:custGeom>
              <a:avLst/>
              <a:gdLst/>
              <a:ahLst/>
              <a:cxnLst/>
              <a:rect l="l" t="t" r="r" b="b"/>
              <a:pathLst>
                <a:path w="26035" h="26035">
                  <a:moveTo>
                    <a:pt x="25697" y="25685"/>
                  </a:moveTo>
                  <a:lnTo>
                    <a:pt x="0" y="25685"/>
                  </a:lnTo>
                  <a:lnTo>
                    <a:pt x="0" y="0"/>
                  </a:lnTo>
                  <a:lnTo>
                    <a:pt x="25697" y="0"/>
                  </a:lnTo>
                  <a:lnTo>
                    <a:pt x="25697"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786" name="object 62">
              <a:extLst>
                <a:ext uri="{FF2B5EF4-FFF2-40B4-BE49-F238E27FC236}">
                  <a16:creationId xmlns:a16="http://schemas.microsoft.com/office/drawing/2014/main" id="{873447CC-8707-F72A-8E1D-AE23191DA718}"/>
                </a:ext>
              </a:extLst>
            </p:cNvPr>
            <p:cNvSpPr/>
            <p:nvPr/>
          </p:nvSpPr>
          <p:spPr>
            <a:xfrm>
              <a:off x="733083" y="2814383"/>
              <a:ext cx="26034" cy="26034"/>
            </a:xfrm>
            <a:custGeom>
              <a:avLst/>
              <a:gdLst/>
              <a:ahLst/>
              <a:cxnLst/>
              <a:rect l="l" t="t" r="r" b="b"/>
              <a:pathLst>
                <a:path w="26035" h="26035">
                  <a:moveTo>
                    <a:pt x="25685" y="25685"/>
                  </a:moveTo>
                  <a:lnTo>
                    <a:pt x="0" y="25685"/>
                  </a:lnTo>
                  <a:lnTo>
                    <a:pt x="0" y="0"/>
                  </a:lnTo>
                  <a:lnTo>
                    <a:pt x="25685" y="0"/>
                  </a:lnTo>
                  <a:lnTo>
                    <a:pt x="25685"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787" name="object 63">
              <a:extLst>
                <a:ext uri="{FF2B5EF4-FFF2-40B4-BE49-F238E27FC236}">
                  <a16:creationId xmlns:a16="http://schemas.microsoft.com/office/drawing/2014/main" id="{8959DDB9-8F49-85E6-4143-3E7600A2C751}"/>
                </a:ext>
              </a:extLst>
            </p:cNvPr>
            <p:cNvSpPr/>
            <p:nvPr/>
          </p:nvSpPr>
          <p:spPr>
            <a:xfrm>
              <a:off x="688295" y="2860419"/>
              <a:ext cx="26034" cy="26034"/>
            </a:xfrm>
            <a:custGeom>
              <a:avLst/>
              <a:gdLst/>
              <a:ahLst/>
              <a:cxnLst/>
              <a:rect l="l" t="t" r="r" b="b"/>
              <a:pathLst>
                <a:path w="26035" h="26035">
                  <a:moveTo>
                    <a:pt x="25697" y="25689"/>
                  </a:moveTo>
                  <a:lnTo>
                    <a:pt x="0" y="25689"/>
                  </a:lnTo>
                  <a:lnTo>
                    <a:pt x="0" y="0"/>
                  </a:lnTo>
                  <a:lnTo>
                    <a:pt x="25697" y="0"/>
                  </a:lnTo>
                  <a:lnTo>
                    <a:pt x="25697"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788" name="object 64">
              <a:extLst>
                <a:ext uri="{FF2B5EF4-FFF2-40B4-BE49-F238E27FC236}">
                  <a16:creationId xmlns:a16="http://schemas.microsoft.com/office/drawing/2014/main" id="{C94F91EF-DB8D-0515-33B5-AE241A659AC9}"/>
                </a:ext>
              </a:extLst>
            </p:cNvPr>
            <p:cNvSpPr/>
            <p:nvPr/>
          </p:nvSpPr>
          <p:spPr>
            <a:xfrm>
              <a:off x="777856" y="2860419"/>
              <a:ext cx="26034" cy="26034"/>
            </a:xfrm>
            <a:custGeom>
              <a:avLst/>
              <a:gdLst/>
              <a:ahLst/>
              <a:cxnLst/>
              <a:rect l="l" t="t" r="r" b="b"/>
              <a:pathLst>
                <a:path w="26035" h="26035">
                  <a:moveTo>
                    <a:pt x="25697" y="25689"/>
                  </a:moveTo>
                  <a:lnTo>
                    <a:pt x="0" y="25689"/>
                  </a:lnTo>
                  <a:lnTo>
                    <a:pt x="0" y="0"/>
                  </a:lnTo>
                  <a:lnTo>
                    <a:pt x="25697" y="0"/>
                  </a:lnTo>
                  <a:lnTo>
                    <a:pt x="25697"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789" name="object 65">
              <a:extLst>
                <a:ext uri="{FF2B5EF4-FFF2-40B4-BE49-F238E27FC236}">
                  <a16:creationId xmlns:a16="http://schemas.microsoft.com/office/drawing/2014/main" id="{78C8D491-A7CE-F2B3-8CAF-F7CB901D5075}"/>
                </a:ext>
              </a:extLst>
            </p:cNvPr>
            <p:cNvSpPr/>
            <p:nvPr/>
          </p:nvSpPr>
          <p:spPr>
            <a:xfrm>
              <a:off x="867435" y="2860419"/>
              <a:ext cx="26034" cy="26034"/>
            </a:xfrm>
            <a:custGeom>
              <a:avLst/>
              <a:gdLst/>
              <a:ahLst/>
              <a:cxnLst/>
              <a:rect l="l" t="t" r="r" b="b"/>
              <a:pathLst>
                <a:path w="26035" h="26035">
                  <a:moveTo>
                    <a:pt x="25693" y="25689"/>
                  </a:moveTo>
                  <a:lnTo>
                    <a:pt x="0" y="25689"/>
                  </a:lnTo>
                  <a:lnTo>
                    <a:pt x="0" y="0"/>
                  </a:lnTo>
                  <a:lnTo>
                    <a:pt x="25693" y="0"/>
                  </a:lnTo>
                  <a:lnTo>
                    <a:pt x="25693"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790" name="object 66">
              <a:extLst>
                <a:ext uri="{FF2B5EF4-FFF2-40B4-BE49-F238E27FC236}">
                  <a16:creationId xmlns:a16="http://schemas.microsoft.com/office/drawing/2014/main" id="{9DFBFDA0-DD11-1352-6ADA-CB53F1F4A18D}"/>
                </a:ext>
              </a:extLst>
            </p:cNvPr>
            <p:cNvSpPr/>
            <p:nvPr/>
          </p:nvSpPr>
          <p:spPr>
            <a:xfrm>
              <a:off x="912212" y="2860419"/>
              <a:ext cx="26034" cy="26034"/>
            </a:xfrm>
            <a:custGeom>
              <a:avLst/>
              <a:gdLst/>
              <a:ahLst/>
              <a:cxnLst/>
              <a:rect l="l" t="t" r="r" b="b"/>
              <a:pathLst>
                <a:path w="26035" h="26035">
                  <a:moveTo>
                    <a:pt x="25697" y="25689"/>
                  </a:moveTo>
                  <a:lnTo>
                    <a:pt x="0" y="25689"/>
                  </a:lnTo>
                  <a:lnTo>
                    <a:pt x="0" y="0"/>
                  </a:lnTo>
                  <a:lnTo>
                    <a:pt x="25697" y="0"/>
                  </a:lnTo>
                  <a:lnTo>
                    <a:pt x="25697"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791" name="object 67">
              <a:extLst>
                <a:ext uri="{FF2B5EF4-FFF2-40B4-BE49-F238E27FC236}">
                  <a16:creationId xmlns:a16="http://schemas.microsoft.com/office/drawing/2014/main" id="{4CF7F24B-9BBC-D373-85F9-2E407A2B0A0A}"/>
                </a:ext>
              </a:extLst>
            </p:cNvPr>
            <p:cNvSpPr/>
            <p:nvPr/>
          </p:nvSpPr>
          <p:spPr>
            <a:xfrm>
              <a:off x="733083" y="2906442"/>
              <a:ext cx="26034" cy="26034"/>
            </a:xfrm>
            <a:custGeom>
              <a:avLst/>
              <a:gdLst/>
              <a:ahLst/>
              <a:cxnLst/>
              <a:rect l="l" t="t" r="r" b="b"/>
              <a:pathLst>
                <a:path w="26035" h="26035">
                  <a:moveTo>
                    <a:pt x="25685" y="25697"/>
                  </a:moveTo>
                  <a:lnTo>
                    <a:pt x="0" y="25697"/>
                  </a:lnTo>
                  <a:lnTo>
                    <a:pt x="0" y="0"/>
                  </a:lnTo>
                  <a:lnTo>
                    <a:pt x="25685" y="0"/>
                  </a:lnTo>
                  <a:lnTo>
                    <a:pt x="25685"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792" name="object 68">
              <a:extLst>
                <a:ext uri="{FF2B5EF4-FFF2-40B4-BE49-F238E27FC236}">
                  <a16:creationId xmlns:a16="http://schemas.microsoft.com/office/drawing/2014/main" id="{32E28D22-2519-A73B-9453-9D8890A9B90C}"/>
                </a:ext>
              </a:extLst>
            </p:cNvPr>
            <p:cNvSpPr/>
            <p:nvPr/>
          </p:nvSpPr>
          <p:spPr>
            <a:xfrm>
              <a:off x="867435" y="2906442"/>
              <a:ext cx="26034" cy="26034"/>
            </a:xfrm>
            <a:custGeom>
              <a:avLst/>
              <a:gdLst/>
              <a:ahLst/>
              <a:cxnLst/>
              <a:rect l="l" t="t" r="r" b="b"/>
              <a:pathLst>
                <a:path w="26035" h="26035">
                  <a:moveTo>
                    <a:pt x="25693" y="25697"/>
                  </a:moveTo>
                  <a:lnTo>
                    <a:pt x="0" y="25697"/>
                  </a:lnTo>
                  <a:lnTo>
                    <a:pt x="0" y="0"/>
                  </a:lnTo>
                  <a:lnTo>
                    <a:pt x="25693" y="0"/>
                  </a:lnTo>
                  <a:lnTo>
                    <a:pt x="25693"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793" name="object 69">
              <a:extLst>
                <a:ext uri="{FF2B5EF4-FFF2-40B4-BE49-F238E27FC236}">
                  <a16:creationId xmlns:a16="http://schemas.microsoft.com/office/drawing/2014/main" id="{92530EA5-B1AB-99A7-0471-935879B46B3B}"/>
                </a:ext>
              </a:extLst>
            </p:cNvPr>
            <p:cNvSpPr/>
            <p:nvPr/>
          </p:nvSpPr>
          <p:spPr>
            <a:xfrm>
              <a:off x="733083" y="2952475"/>
              <a:ext cx="26034" cy="26034"/>
            </a:xfrm>
            <a:custGeom>
              <a:avLst/>
              <a:gdLst/>
              <a:ahLst/>
              <a:cxnLst/>
              <a:rect l="l" t="t" r="r" b="b"/>
              <a:pathLst>
                <a:path w="26035" h="26035">
                  <a:moveTo>
                    <a:pt x="25685" y="25685"/>
                  </a:moveTo>
                  <a:lnTo>
                    <a:pt x="0" y="25685"/>
                  </a:lnTo>
                  <a:lnTo>
                    <a:pt x="0" y="0"/>
                  </a:lnTo>
                  <a:lnTo>
                    <a:pt x="25685" y="0"/>
                  </a:lnTo>
                  <a:lnTo>
                    <a:pt x="25685"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794" name="object 70">
              <a:extLst>
                <a:ext uri="{FF2B5EF4-FFF2-40B4-BE49-F238E27FC236}">
                  <a16:creationId xmlns:a16="http://schemas.microsoft.com/office/drawing/2014/main" id="{2D33F611-08AF-C360-EF4A-72D421179B49}"/>
                </a:ext>
              </a:extLst>
            </p:cNvPr>
            <p:cNvSpPr/>
            <p:nvPr/>
          </p:nvSpPr>
          <p:spPr>
            <a:xfrm>
              <a:off x="822651" y="2952475"/>
              <a:ext cx="26034" cy="26034"/>
            </a:xfrm>
            <a:custGeom>
              <a:avLst/>
              <a:gdLst/>
              <a:ahLst/>
              <a:cxnLst/>
              <a:rect l="l" t="t" r="r" b="b"/>
              <a:pathLst>
                <a:path w="26035" h="26035">
                  <a:moveTo>
                    <a:pt x="25689" y="25685"/>
                  </a:moveTo>
                  <a:lnTo>
                    <a:pt x="0" y="25685"/>
                  </a:lnTo>
                  <a:lnTo>
                    <a:pt x="0" y="0"/>
                  </a:lnTo>
                  <a:lnTo>
                    <a:pt x="25689" y="0"/>
                  </a:lnTo>
                  <a:lnTo>
                    <a:pt x="25689"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795" name="object 71">
              <a:extLst>
                <a:ext uri="{FF2B5EF4-FFF2-40B4-BE49-F238E27FC236}">
                  <a16:creationId xmlns:a16="http://schemas.microsoft.com/office/drawing/2014/main" id="{B5DCA2A7-3D41-E5BB-2FED-0D78D2669605}"/>
                </a:ext>
              </a:extLst>
            </p:cNvPr>
            <p:cNvSpPr/>
            <p:nvPr/>
          </p:nvSpPr>
          <p:spPr>
            <a:xfrm>
              <a:off x="822651" y="2998501"/>
              <a:ext cx="26034" cy="26034"/>
            </a:xfrm>
            <a:custGeom>
              <a:avLst/>
              <a:gdLst/>
              <a:ahLst/>
              <a:cxnLst/>
              <a:rect l="l" t="t" r="r" b="b"/>
              <a:pathLst>
                <a:path w="26035" h="26035">
                  <a:moveTo>
                    <a:pt x="25689" y="25695"/>
                  </a:moveTo>
                  <a:lnTo>
                    <a:pt x="0" y="25695"/>
                  </a:lnTo>
                  <a:lnTo>
                    <a:pt x="0" y="0"/>
                  </a:lnTo>
                  <a:lnTo>
                    <a:pt x="25689" y="0"/>
                  </a:lnTo>
                  <a:lnTo>
                    <a:pt x="25689" y="25695"/>
                  </a:lnTo>
                  <a:close/>
                </a:path>
              </a:pathLst>
            </a:custGeom>
            <a:grpFill/>
            <a:ln w="6346">
              <a:solidFill>
                <a:schemeClr val="accent2">
                  <a:alpha val="98000"/>
                </a:schemeClr>
              </a:solidFill>
            </a:ln>
          </p:spPr>
          <p:txBody>
            <a:bodyPr wrap="square" lIns="0" tIns="0" rIns="0" bIns="0" rtlCol="0"/>
            <a:lstStyle/>
            <a:p>
              <a:endParaRPr lang="en-US" dirty="0"/>
            </a:p>
          </p:txBody>
        </p:sp>
        <p:sp>
          <p:nvSpPr>
            <p:cNvPr id="796" name="object 72">
              <a:extLst>
                <a:ext uri="{FF2B5EF4-FFF2-40B4-BE49-F238E27FC236}">
                  <a16:creationId xmlns:a16="http://schemas.microsoft.com/office/drawing/2014/main" id="{26F7718D-297C-0E81-3C26-BDD7CBE44B1B}"/>
                </a:ext>
              </a:extLst>
            </p:cNvPr>
            <p:cNvSpPr/>
            <p:nvPr/>
          </p:nvSpPr>
          <p:spPr>
            <a:xfrm>
              <a:off x="912212" y="2998501"/>
              <a:ext cx="26034" cy="26034"/>
            </a:xfrm>
            <a:custGeom>
              <a:avLst/>
              <a:gdLst/>
              <a:ahLst/>
              <a:cxnLst/>
              <a:rect l="l" t="t" r="r" b="b"/>
              <a:pathLst>
                <a:path w="26035" h="26035">
                  <a:moveTo>
                    <a:pt x="25697" y="25695"/>
                  </a:moveTo>
                  <a:lnTo>
                    <a:pt x="0" y="25695"/>
                  </a:lnTo>
                  <a:lnTo>
                    <a:pt x="0" y="0"/>
                  </a:lnTo>
                  <a:lnTo>
                    <a:pt x="25697" y="0"/>
                  </a:lnTo>
                  <a:lnTo>
                    <a:pt x="25697" y="25695"/>
                  </a:lnTo>
                  <a:close/>
                </a:path>
              </a:pathLst>
            </a:custGeom>
            <a:grpFill/>
            <a:ln w="6346">
              <a:solidFill>
                <a:schemeClr val="accent2">
                  <a:alpha val="98000"/>
                </a:schemeClr>
              </a:solidFill>
            </a:ln>
          </p:spPr>
          <p:txBody>
            <a:bodyPr wrap="square" lIns="0" tIns="0" rIns="0" bIns="0" rtlCol="0"/>
            <a:lstStyle/>
            <a:p>
              <a:endParaRPr lang="en-US" dirty="0"/>
            </a:p>
          </p:txBody>
        </p:sp>
        <p:sp>
          <p:nvSpPr>
            <p:cNvPr id="797" name="object 73">
              <a:extLst>
                <a:ext uri="{FF2B5EF4-FFF2-40B4-BE49-F238E27FC236}">
                  <a16:creationId xmlns:a16="http://schemas.microsoft.com/office/drawing/2014/main" id="{42B80943-3D38-6A00-830D-30F7E9D978AE}"/>
                </a:ext>
              </a:extLst>
            </p:cNvPr>
            <p:cNvSpPr/>
            <p:nvPr/>
          </p:nvSpPr>
          <p:spPr>
            <a:xfrm>
              <a:off x="688295" y="3044534"/>
              <a:ext cx="26034" cy="26034"/>
            </a:xfrm>
            <a:custGeom>
              <a:avLst/>
              <a:gdLst/>
              <a:ahLst/>
              <a:cxnLst/>
              <a:rect l="l" t="t" r="r" b="b"/>
              <a:pathLst>
                <a:path w="26035" h="26035">
                  <a:moveTo>
                    <a:pt x="25697" y="25697"/>
                  </a:moveTo>
                  <a:lnTo>
                    <a:pt x="0" y="25697"/>
                  </a:lnTo>
                  <a:lnTo>
                    <a:pt x="0" y="0"/>
                  </a:lnTo>
                  <a:lnTo>
                    <a:pt x="25697" y="0"/>
                  </a:lnTo>
                  <a:lnTo>
                    <a:pt x="25697"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798" name="object 74">
              <a:extLst>
                <a:ext uri="{FF2B5EF4-FFF2-40B4-BE49-F238E27FC236}">
                  <a16:creationId xmlns:a16="http://schemas.microsoft.com/office/drawing/2014/main" id="{5EE9E1FE-4611-81A2-083E-39E7A235E5AF}"/>
                </a:ext>
              </a:extLst>
            </p:cNvPr>
            <p:cNvSpPr/>
            <p:nvPr/>
          </p:nvSpPr>
          <p:spPr>
            <a:xfrm>
              <a:off x="733083" y="3044534"/>
              <a:ext cx="26034" cy="26034"/>
            </a:xfrm>
            <a:custGeom>
              <a:avLst/>
              <a:gdLst/>
              <a:ahLst/>
              <a:cxnLst/>
              <a:rect l="l" t="t" r="r" b="b"/>
              <a:pathLst>
                <a:path w="26035" h="26035">
                  <a:moveTo>
                    <a:pt x="25685" y="25697"/>
                  </a:moveTo>
                  <a:lnTo>
                    <a:pt x="0" y="25697"/>
                  </a:lnTo>
                  <a:lnTo>
                    <a:pt x="0" y="0"/>
                  </a:lnTo>
                  <a:lnTo>
                    <a:pt x="25685" y="0"/>
                  </a:lnTo>
                  <a:lnTo>
                    <a:pt x="25685"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799" name="object 75">
              <a:extLst>
                <a:ext uri="{FF2B5EF4-FFF2-40B4-BE49-F238E27FC236}">
                  <a16:creationId xmlns:a16="http://schemas.microsoft.com/office/drawing/2014/main" id="{8B1FDFDC-10D0-FC5A-13A1-BC7EF0A10482}"/>
                </a:ext>
              </a:extLst>
            </p:cNvPr>
            <p:cNvSpPr/>
            <p:nvPr/>
          </p:nvSpPr>
          <p:spPr>
            <a:xfrm>
              <a:off x="822651" y="3044534"/>
              <a:ext cx="26034" cy="26034"/>
            </a:xfrm>
            <a:custGeom>
              <a:avLst/>
              <a:gdLst/>
              <a:ahLst/>
              <a:cxnLst/>
              <a:rect l="l" t="t" r="r" b="b"/>
              <a:pathLst>
                <a:path w="26035" h="26035">
                  <a:moveTo>
                    <a:pt x="25689" y="25697"/>
                  </a:moveTo>
                  <a:lnTo>
                    <a:pt x="0" y="25697"/>
                  </a:lnTo>
                  <a:lnTo>
                    <a:pt x="0" y="0"/>
                  </a:lnTo>
                  <a:lnTo>
                    <a:pt x="25689" y="0"/>
                  </a:lnTo>
                  <a:lnTo>
                    <a:pt x="25689"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800" name="object 76">
              <a:extLst>
                <a:ext uri="{FF2B5EF4-FFF2-40B4-BE49-F238E27FC236}">
                  <a16:creationId xmlns:a16="http://schemas.microsoft.com/office/drawing/2014/main" id="{2D6F7300-1FBD-C957-47FA-69B9D49013F1}"/>
                </a:ext>
              </a:extLst>
            </p:cNvPr>
            <p:cNvSpPr/>
            <p:nvPr/>
          </p:nvSpPr>
          <p:spPr>
            <a:xfrm>
              <a:off x="912212" y="3090553"/>
              <a:ext cx="26034" cy="26034"/>
            </a:xfrm>
            <a:custGeom>
              <a:avLst/>
              <a:gdLst/>
              <a:ahLst/>
              <a:cxnLst/>
              <a:rect l="l" t="t" r="r" b="b"/>
              <a:pathLst>
                <a:path w="26035" h="26035">
                  <a:moveTo>
                    <a:pt x="25697" y="25703"/>
                  </a:moveTo>
                  <a:lnTo>
                    <a:pt x="0" y="25703"/>
                  </a:lnTo>
                  <a:lnTo>
                    <a:pt x="0" y="0"/>
                  </a:lnTo>
                  <a:lnTo>
                    <a:pt x="25697" y="0"/>
                  </a:lnTo>
                  <a:lnTo>
                    <a:pt x="25697" y="25703"/>
                  </a:lnTo>
                  <a:close/>
                </a:path>
              </a:pathLst>
            </a:custGeom>
            <a:grpFill/>
            <a:ln w="6346">
              <a:solidFill>
                <a:schemeClr val="accent2">
                  <a:alpha val="98000"/>
                </a:schemeClr>
              </a:solidFill>
            </a:ln>
          </p:spPr>
          <p:txBody>
            <a:bodyPr wrap="square" lIns="0" tIns="0" rIns="0" bIns="0" rtlCol="0"/>
            <a:lstStyle/>
            <a:p>
              <a:endParaRPr lang="en-US" dirty="0"/>
            </a:p>
          </p:txBody>
        </p:sp>
        <p:sp>
          <p:nvSpPr>
            <p:cNvPr id="801" name="object 77">
              <a:extLst>
                <a:ext uri="{FF2B5EF4-FFF2-40B4-BE49-F238E27FC236}">
                  <a16:creationId xmlns:a16="http://schemas.microsoft.com/office/drawing/2014/main" id="{76CAAB98-8B79-FE7B-BD93-B954CD93E330}"/>
                </a:ext>
              </a:extLst>
            </p:cNvPr>
            <p:cNvSpPr/>
            <p:nvPr/>
          </p:nvSpPr>
          <p:spPr>
            <a:xfrm>
              <a:off x="688295" y="3136594"/>
              <a:ext cx="26034" cy="26034"/>
            </a:xfrm>
            <a:custGeom>
              <a:avLst/>
              <a:gdLst/>
              <a:ahLst/>
              <a:cxnLst/>
              <a:rect l="l" t="t" r="r" b="b"/>
              <a:pathLst>
                <a:path w="26035" h="26035">
                  <a:moveTo>
                    <a:pt x="25697" y="25678"/>
                  </a:moveTo>
                  <a:lnTo>
                    <a:pt x="0" y="25678"/>
                  </a:lnTo>
                  <a:lnTo>
                    <a:pt x="0" y="0"/>
                  </a:lnTo>
                  <a:lnTo>
                    <a:pt x="25697" y="0"/>
                  </a:lnTo>
                  <a:lnTo>
                    <a:pt x="25697" y="25678"/>
                  </a:lnTo>
                  <a:close/>
                </a:path>
              </a:pathLst>
            </a:custGeom>
            <a:grpFill/>
            <a:ln w="6346">
              <a:solidFill>
                <a:schemeClr val="accent2">
                  <a:alpha val="98000"/>
                </a:schemeClr>
              </a:solidFill>
            </a:ln>
          </p:spPr>
          <p:txBody>
            <a:bodyPr wrap="square" lIns="0" tIns="0" rIns="0" bIns="0" rtlCol="0"/>
            <a:lstStyle/>
            <a:p>
              <a:endParaRPr lang="en-US" dirty="0"/>
            </a:p>
          </p:txBody>
        </p:sp>
        <p:sp>
          <p:nvSpPr>
            <p:cNvPr id="802" name="object 78">
              <a:extLst>
                <a:ext uri="{FF2B5EF4-FFF2-40B4-BE49-F238E27FC236}">
                  <a16:creationId xmlns:a16="http://schemas.microsoft.com/office/drawing/2014/main" id="{DAFADF7D-6F02-FCE2-07F5-9E768FF73400}"/>
                </a:ext>
              </a:extLst>
            </p:cNvPr>
            <p:cNvSpPr/>
            <p:nvPr/>
          </p:nvSpPr>
          <p:spPr>
            <a:xfrm>
              <a:off x="777856" y="3136594"/>
              <a:ext cx="26034" cy="26034"/>
            </a:xfrm>
            <a:custGeom>
              <a:avLst/>
              <a:gdLst/>
              <a:ahLst/>
              <a:cxnLst/>
              <a:rect l="l" t="t" r="r" b="b"/>
              <a:pathLst>
                <a:path w="26035" h="26035">
                  <a:moveTo>
                    <a:pt x="25697" y="25678"/>
                  </a:moveTo>
                  <a:lnTo>
                    <a:pt x="0" y="25678"/>
                  </a:lnTo>
                  <a:lnTo>
                    <a:pt x="0" y="0"/>
                  </a:lnTo>
                  <a:lnTo>
                    <a:pt x="25697" y="0"/>
                  </a:lnTo>
                  <a:lnTo>
                    <a:pt x="25697" y="25678"/>
                  </a:lnTo>
                  <a:close/>
                </a:path>
              </a:pathLst>
            </a:custGeom>
            <a:grpFill/>
            <a:ln w="6346">
              <a:solidFill>
                <a:schemeClr val="accent2">
                  <a:alpha val="98000"/>
                </a:schemeClr>
              </a:solidFill>
            </a:ln>
          </p:spPr>
          <p:txBody>
            <a:bodyPr wrap="square" lIns="0" tIns="0" rIns="0" bIns="0" rtlCol="0"/>
            <a:lstStyle/>
            <a:p>
              <a:endParaRPr lang="en-US" dirty="0"/>
            </a:p>
          </p:txBody>
        </p:sp>
        <p:sp>
          <p:nvSpPr>
            <p:cNvPr id="803" name="object 79">
              <a:extLst>
                <a:ext uri="{FF2B5EF4-FFF2-40B4-BE49-F238E27FC236}">
                  <a16:creationId xmlns:a16="http://schemas.microsoft.com/office/drawing/2014/main" id="{386EDB35-EAAD-F3E2-79DE-44CB063DEBFF}"/>
                </a:ext>
              </a:extLst>
            </p:cNvPr>
            <p:cNvSpPr/>
            <p:nvPr/>
          </p:nvSpPr>
          <p:spPr>
            <a:xfrm>
              <a:off x="912212" y="3136594"/>
              <a:ext cx="26034" cy="26034"/>
            </a:xfrm>
            <a:custGeom>
              <a:avLst/>
              <a:gdLst/>
              <a:ahLst/>
              <a:cxnLst/>
              <a:rect l="l" t="t" r="r" b="b"/>
              <a:pathLst>
                <a:path w="26035" h="26035">
                  <a:moveTo>
                    <a:pt x="25697" y="25678"/>
                  </a:moveTo>
                  <a:lnTo>
                    <a:pt x="0" y="25678"/>
                  </a:lnTo>
                  <a:lnTo>
                    <a:pt x="0" y="0"/>
                  </a:lnTo>
                  <a:lnTo>
                    <a:pt x="25697" y="0"/>
                  </a:lnTo>
                  <a:lnTo>
                    <a:pt x="25697" y="25678"/>
                  </a:lnTo>
                  <a:close/>
                </a:path>
              </a:pathLst>
            </a:custGeom>
            <a:grpFill/>
            <a:ln w="6346">
              <a:solidFill>
                <a:schemeClr val="accent2">
                  <a:alpha val="98000"/>
                </a:schemeClr>
              </a:solidFill>
            </a:ln>
          </p:spPr>
          <p:txBody>
            <a:bodyPr wrap="square" lIns="0" tIns="0" rIns="0" bIns="0" rtlCol="0"/>
            <a:lstStyle/>
            <a:p>
              <a:endParaRPr lang="en-US" dirty="0"/>
            </a:p>
          </p:txBody>
        </p:sp>
        <p:sp>
          <p:nvSpPr>
            <p:cNvPr id="804" name="object 80">
              <a:extLst>
                <a:ext uri="{FF2B5EF4-FFF2-40B4-BE49-F238E27FC236}">
                  <a16:creationId xmlns:a16="http://schemas.microsoft.com/office/drawing/2014/main" id="{D12A763F-2AAE-017D-D4D8-EFD837EB011A}"/>
                </a:ext>
              </a:extLst>
            </p:cNvPr>
            <p:cNvSpPr/>
            <p:nvPr/>
          </p:nvSpPr>
          <p:spPr>
            <a:xfrm>
              <a:off x="688295" y="3182612"/>
              <a:ext cx="26034" cy="26034"/>
            </a:xfrm>
            <a:custGeom>
              <a:avLst/>
              <a:gdLst/>
              <a:ahLst/>
              <a:cxnLst/>
              <a:rect l="l" t="t" r="r" b="b"/>
              <a:pathLst>
                <a:path w="26035" h="26035">
                  <a:moveTo>
                    <a:pt x="25697" y="25700"/>
                  </a:moveTo>
                  <a:lnTo>
                    <a:pt x="0" y="25700"/>
                  </a:lnTo>
                  <a:lnTo>
                    <a:pt x="0" y="0"/>
                  </a:lnTo>
                  <a:lnTo>
                    <a:pt x="25697" y="0"/>
                  </a:lnTo>
                  <a:lnTo>
                    <a:pt x="25697" y="25700"/>
                  </a:lnTo>
                  <a:close/>
                </a:path>
              </a:pathLst>
            </a:custGeom>
            <a:grpFill/>
            <a:ln w="6346">
              <a:solidFill>
                <a:schemeClr val="accent2">
                  <a:alpha val="98000"/>
                </a:schemeClr>
              </a:solidFill>
            </a:ln>
          </p:spPr>
          <p:txBody>
            <a:bodyPr wrap="square" lIns="0" tIns="0" rIns="0" bIns="0" rtlCol="0"/>
            <a:lstStyle/>
            <a:p>
              <a:endParaRPr lang="en-US" dirty="0"/>
            </a:p>
          </p:txBody>
        </p:sp>
        <p:sp>
          <p:nvSpPr>
            <p:cNvPr id="805" name="object 81">
              <a:extLst>
                <a:ext uri="{FF2B5EF4-FFF2-40B4-BE49-F238E27FC236}">
                  <a16:creationId xmlns:a16="http://schemas.microsoft.com/office/drawing/2014/main" id="{F1C67AE3-4C5F-FD32-461E-87277F2C0EE5}"/>
                </a:ext>
              </a:extLst>
            </p:cNvPr>
            <p:cNvSpPr/>
            <p:nvPr/>
          </p:nvSpPr>
          <p:spPr>
            <a:xfrm>
              <a:off x="777856" y="3182612"/>
              <a:ext cx="26034" cy="26034"/>
            </a:xfrm>
            <a:custGeom>
              <a:avLst/>
              <a:gdLst/>
              <a:ahLst/>
              <a:cxnLst/>
              <a:rect l="l" t="t" r="r" b="b"/>
              <a:pathLst>
                <a:path w="26035" h="26035">
                  <a:moveTo>
                    <a:pt x="25697" y="25700"/>
                  </a:moveTo>
                  <a:lnTo>
                    <a:pt x="0" y="25700"/>
                  </a:lnTo>
                  <a:lnTo>
                    <a:pt x="0" y="0"/>
                  </a:lnTo>
                  <a:lnTo>
                    <a:pt x="25697" y="0"/>
                  </a:lnTo>
                  <a:lnTo>
                    <a:pt x="25697" y="25700"/>
                  </a:lnTo>
                  <a:close/>
                </a:path>
              </a:pathLst>
            </a:custGeom>
            <a:grpFill/>
            <a:ln w="6346">
              <a:solidFill>
                <a:schemeClr val="accent2">
                  <a:alpha val="98000"/>
                </a:schemeClr>
              </a:solidFill>
            </a:ln>
          </p:spPr>
          <p:txBody>
            <a:bodyPr wrap="square" lIns="0" tIns="0" rIns="0" bIns="0" rtlCol="0"/>
            <a:lstStyle/>
            <a:p>
              <a:endParaRPr lang="en-US" dirty="0"/>
            </a:p>
          </p:txBody>
        </p:sp>
        <p:sp>
          <p:nvSpPr>
            <p:cNvPr id="806" name="object 82">
              <a:extLst>
                <a:ext uri="{FF2B5EF4-FFF2-40B4-BE49-F238E27FC236}">
                  <a16:creationId xmlns:a16="http://schemas.microsoft.com/office/drawing/2014/main" id="{3A19CC96-FAA8-AC31-A3A7-E73ECB24FCC4}"/>
                </a:ext>
              </a:extLst>
            </p:cNvPr>
            <p:cNvSpPr/>
            <p:nvPr/>
          </p:nvSpPr>
          <p:spPr>
            <a:xfrm>
              <a:off x="867435" y="3182612"/>
              <a:ext cx="26034" cy="26034"/>
            </a:xfrm>
            <a:custGeom>
              <a:avLst/>
              <a:gdLst/>
              <a:ahLst/>
              <a:cxnLst/>
              <a:rect l="l" t="t" r="r" b="b"/>
              <a:pathLst>
                <a:path w="26035" h="26035">
                  <a:moveTo>
                    <a:pt x="25693" y="25700"/>
                  </a:moveTo>
                  <a:lnTo>
                    <a:pt x="0" y="25700"/>
                  </a:lnTo>
                  <a:lnTo>
                    <a:pt x="0" y="0"/>
                  </a:lnTo>
                  <a:lnTo>
                    <a:pt x="25693" y="0"/>
                  </a:lnTo>
                  <a:lnTo>
                    <a:pt x="25693" y="25700"/>
                  </a:lnTo>
                  <a:close/>
                </a:path>
              </a:pathLst>
            </a:custGeom>
            <a:grpFill/>
            <a:ln w="6346">
              <a:solidFill>
                <a:schemeClr val="accent2">
                  <a:alpha val="98000"/>
                </a:schemeClr>
              </a:solidFill>
            </a:ln>
          </p:spPr>
          <p:txBody>
            <a:bodyPr wrap="square" lIns="0" tIns="0" rIns="0" bIns="0" rtlCol="0"/>
            <a:lstStyle/>
            <a:p>
              <a:endParaRPr lang="en-US" dirty="0"/>
            </a:p>
          </p:txBody>
        </p:sp>
        <p:sp>
          <p:nvSpPr>
            <p:cNvPr id="807" name="object 83">
              <a:extLst>
                <a:ext uri="{FF2B5EF4-FFF2-40B4-BE49-F238E27FC236}">
                  <a16:creationId xmlns:a16="http://schemas.microsoft.com/office/drawing/2014/main" id="{CBAEFCA7-4E96-76D0-9F03-32CACB3E4881}"/>
                </a:ext>
              </a:extLst>
            </p:cNvPr>
            <p:cNvSpPr/>
            <p:nvPr/>
          </p:nvSpPr>
          <p:spPr>
            <a:xfrm>
              <a:off x="733083" y="3228646"/>
              <a:ext cx="26034" cy="26034"/>
            </a:xfrm>
            <a:custGeom>
              <a:avLst/>
              <a:gdLst/>
              <a:ahLst/>
              <a:cxnLst/>
              <a:rect l="l" t="t" r="r" b="b"/>
              <a:pathLst>
                <a:path w="26035" h="26035">
                  <a:moveTo>
                    <a:pt x="25685" y="25689"/>
                  </a:moveTo>
                  <a:lnTo>
                    <a:pt x="0" y="25689"/>
                  </a:lnTo>
                  <a:lnTo>
                    <a:pt x="0" y="0"/>
                  </a:lnTo>
                  <a:lnTo>
                    <a:pt x="25685" y="0"/>
                  </a:lnTo>
                  <a:lnTo>
                    <a:pt x="25685"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08" name="object 84">
              <a:extLst>
                <a:ext uri="{FF2B5EF4-FFF2-40B4-BE49-F238E27FC236}">
                  <a16:creationId xmlns:a16="http://schemas.microsoft.com/office/drawing/2014/main" id="{20885823-B9DA-6F7A-09D4-AC82B2B6D1E7}"/>
                </a:ext>
              </a:extLst>
            </p:cNvPr>
            <p:cNvSpPr/>
            <p:nvPr/>
          </p:nvSpPr>
          <p:spPr>
            <a:xfrm>
              <a:off x="822651" y="3228646"/>
              <a:ext cx="26034" cy="26034"/>
            </a:xfrm>
            <a:custGeom>
              <a:avLst/>
              <a:gdLst/>
              <a:ahLst/>
              <a:cxnLst/>
              <a:rect l="l" t="t" r="r" b="b"/>
              <a:pathLst>
                <a:path w="26035"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09" name="object 85">
              <a:extLst>
                <a:ext uri="{FF2B5EF4-FFF2-40B4-BE49-F238E27FC236}">
                  <a16:creationId xmlns:a16="http://schemas.microsoft.com/office/drawing/2014/main" id="{24BA6384-A24B-1716-5E1D-CE2D738A523E}"/>
                </a:ext>
              </a:extLst>
            </p:cNvPr>
            <p:cNvSpPr/>
            <p:nvPr/>
          </p:nvSpPr>
          <p:spPr>
            <a:xfrm>
              <a:off x="912212" y="3228646"/>
              <a:ext cx="26034" cy="26034"/>
            </a:xfrm>
            <a:custGeom>
              <a:avLst/>
              <a:gdLst/>
              <a:ahLst/>
              <a:cxnLst/>
              <a:rect l="l" t="t" r="r" b="b"/>
              <a:pathLst>
                <a:path w="26035" h="26035">
                  <a:moveTo>
                    <a:pt x="25697" y="25689"/>
                  </a:moveTo>
                  <a:lnTo>
                    <a:pt x="0" y="25689"/>
                  </a:lnTo>
                  <a:lnTo>
                    <a:pt x="0" y="0"/>
                  </a:lnTo>
                  <a:lnTo>
                    <a:pt x="25697" y="0"/>
                  </a:lnTo>
                  <a:lnTo>
                    <a:pt x="25697"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10" name="object 86">
              <a:extLst>
                <a:ext uri="{FF2B5EF4-FFF2-40B4-BE49-F238E27FC236}">
                  <a16:creationId xmlns:a16="http://schemas.microsoft.com/office/drawing/2014/main" id="{2CDE24B0-6CC6-821D-849E-CDF914CE8CF1}"/>
                </a:ext>
              </a:extLst>
            </p:cNvPr>
            <p:cNvSpPr/>
            <p:nvPr/>
          </p:nvSpPr>
          <p:spPr>
            <a:xfrm>
              <a:off x="777856" y="3274664"/>
              <a:ext cx="26034" cy="26034"/>
            </a:xfrm>
            <a:custGeom>
              <a:avLst/>
              <a:gdLst/>
              <a:ahLst/>
              <a:cxnLst/>
              <a:rect l="l" t="t" r="r" b="b"/>
              <a:pathLst>
                <a:path w="26035" h="26035">
                  <a:moveTo>
                    <a:pt x="25697" y="25707"/>
                  </a:moveTo>
                  <a:lnTo>
                    <a:pt x="0" y="25707"/>
                  </a:lnTo>
                  <a:lnTo>
                    <a:pt x="0" y="0"/>
                  </a:lnTo>
                  <a:lnTo>
                    <a:pt x="25697" y="0"/>
                  </a:lnTo>
                  <a:lnTo>
                    <a:pt x="25697" y="25707"/>
                  </a:lnTo>
                  <a:close/>
                </a:path>
              </a:pathLst>
            </a:custGeom>
            <a:grpFill/>
            <a:ln w="6346">
              <a:solidFill>
                <a:schemeClr val="accent2">
                  <a:alpha val="98000"/>
                </a:schemeClr>
              </a:solidFill>
            </a:ln>
          </p:spPr>
          <p:txBody>
            <a:bodyPr wrap="square" lIns="0" tIns="0" rIns="0" bIns="0" rtlCol="0"/>
            <a:lstStyle/>
            <a:p>
              <a:endParaRPr lang="en-US" dirty="0"/>
            </a:p>
          </p:txBody>
        </p:sp>
        <p:sp>
          <p:nvSpPr>
            <p:cNvPr id="811" name="object 87">
              <a:extLst>
                <a:ext uri="{FF2B5EF4-FFF2-40B4-BE49-F238E27FC236}">
                  <a16:creationId xmlns:a16="http://schemas.microsoft.com/office/drawing/2014/main" id="{C54487EE-9E04-F63D-25DC-9CB4CE4D9FD9}"/>
                </a:ext>
              </a:extLst>
            </p:cNvPr>
            <p:cNvSpPr/>
            <p:nvPr/>
          </p:nvSpPr>
          <p:spPr>
            <a:xfrm>
              <a:off x="959206" y="2308045"/>
              <a:ext cx="26034" cy="26034"/>
            </a:xfrm>
            <a:custGeom>
              <a:avLst/>
              <a:gdLst/>
              <a:ahLst/>
              <a:cxnLst/>
              <a:rect l="l" t="t" r="r" b="b"/>
              <a:pathLst>
                <a:path w="26035" h="26035">
                  <a:moveTo>
                    <a:pt x="25689" y="25693"/>
                  </a:moveTo>
                  <a:lnTo>
                    <a:pt x="0" y="25693"/>
                  </a:lnTo>
                  <a:lnTo>
                    <a:pt x="0" y="0"/>
                  </a:lnTo>
                  <a:lnTo>
                    <a:pt x="25689" y="0"/>
                  </a:lnTo>
                  <a:lnTo>
                    <a:pt x="25689"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812" name="object 88">
              <a:extLst>
                <a:ext uri="{FF2B5EF4-FFF2-40B4-BE49-F238E27FC236}">
                  <a16:creationId xmlns:a16="http://schemas.microsoft.com/office/drawing/2014/main" id="{E7DB1EBE-30DF-6F8C-012E-3C89498E0254}"/>
                </a:ext>
              </a:extLst>
            </p:cNvPr>
            <p:cNvSpPr/>
            <p:nvPr/>
          </p:nvSpPr>
          <p:spPr>
            <a:xfrm>
              <a:off x="1003997" y="2308045"/>
              <a:ext cx="26034" cy="26034"/>
            </a:xfrm>
            <a:custGeom>
              <a:avLst/>
              <a:gdLst/>
              <a:ahLst/>
              <a:cxnLst/>
              <a:rect l="l" t="t" r="r" b="b"/>
              <a:pathLst>
                <a:path w="26035" h="26035">
                  <a:moveTo>
                    <a:pt x="25689" y="25693"/>
                  </a:moveTo>
                  <a:lnTo>
                    <a:pt x="0" y="25693"/>
                  </a:lnTo>
                  <a:lnTo>
                    <a:pt x="0" y="0"/>
                  </a:lnTo>
                  <a:lnTo>
                    <a:pt x="25689" y="0"/>
                  </a:lnTo>
                  <a:lnTo>
                    <a:pt x="25689"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813" name="object 89">
              <a:extLst>
                <a:ext uri="{FF2B5EF4-FFF2-40B4-BE49-F238E27FC236}">
                  <a16:creationId xmlns:a16="http://schemas.microsoft.com/office/drawing/2014/main" id="{E5A07651-5C88-90CF-DBFA-D43C743BF94C}"/>
                </a:ext>
              </a:extLst>
            </p:cNvPr>
            <p:cNvSpPr/>
            <p:nvPr/>
          </p:nvSpPr>
          <p:spPr>
            <a:xfrm>
              <a:off x="1093561" y="2308045"/>
              <a:ext cx="26034" cy="26034"/>
            </a:xfrm>
            <a:custGeom>
              <a:avLst/>
              <a:gdLst/>
              <a:ahLst/>
              <a:cxnLst/>
              <a:rect l="l" t="t" r="r" b="b"/>
              <a:pathLst>
                <a:path w="26035" h="26035">
                  <a:moveTo>
                    <a:pt x="25693" y="25693"/>
                  </a:moveTo>
                  <a:lnTo>
                    <a:pt x="0" y="25693"/>
                  </a:lnTo>
                  <a:lnTo>
                    <a:pt x="0" y="0"/>
                  </a:lnTo>
                  <a:lnTo>
                    <a:pt x="25693" y="0"/>
                  </a:lnTo>
                  <a:lnTo>
                    <a:pt x="25693"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814" name="object 90">
              <a:extLst>
                <a:ext uri="{FF2B5EF4-FFF2-40B4-BE49-F238E27FC236}">
                  <a16:creationId xmlns:a16="http://schemas.microsoft.com/office/drawing/2014/main" id="{E5D3CAB8-F0F7-0283-3DB9-9EDD2CA1153E}"/>
                </a:ext>
              </a:extLst>
            </p:cNvPr>
            <p:cNvSpPr/>
            <p:nvPr/>
          </p:nvSpPr>
          <p:spPr>
            <a:xfrm>
              <a:off x="1138345" y="2308045"/>
              <a:ext cx="26034" cy="26034"/>
            </a:xfrm>
            <a:custGeom>
              <a:avLst/>
              <a:gdLst/>
              <a:ahLst/>
              <a:cxnLst/>
              <a:rect l="l" t="t" r="r" b="b"/>
              <a:pathLst>
                <a:path w="26035" h="26035">
                  <a:moveTo>
                    <a:pt x="25689" y="25693"/>
                  </a:moveTo>
                  <a:lnTo>
                    <a:pt x="0" y="25693"/>
                  </a:lnTo>
                  <a:lnTo>
                    <a:pt x="0" y="0"/>
                  </a:lnTo>
                  <a:lnTo>
                    <a:pt x="25689" y="0"/>
                  </a:lnTo>
                  <a:lnTo>
                    <a:pt x="25689"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815" name="object 91">
              <a:extLst>
                <a:ext uri="{FF2B5EF4-FFF2-40B4-BE49-F238E27FC236}">
                  <a16:creationId xmlns:a16="http://schemas.microsoft.com/office/drawing/2014/main" id="{160499FD-8550-A43E-BB92-AF114B0F7329}"/>
                </a:ext>
              </a:extLst>
            </p:cNvPr>
            <p:cNvSpPr/>
            <p:nvPr/>
          </p:nvSpPr>
          <p:spPr>
            <a:xfrm>
              <a:off x="1183123" y="2308045"/>
              <a:ext cx="26034" cy="26034"/>
            </a:xfrm>
            <a:custGeom>
              <a:avLst/>
              <a:gdLst/>
              <a:ahLst/>
              <a:cxnLst/>
              <a:rect l="l" t="t" r="r" b="b"/>
              <a:pathLst>
                <a:path w="26035" h="26035">
                  <a:moveTo>
                    <a:pt x="25703" y="25693"/>
                  </a:moveTo>
                  <a:lnTo>
                    <a:pt x="0" y="25693"/>
                  </a:lnTo>
                  <a:lnTo>
                    <a:pt x="0" y="0"/>
                  </a:lnTo>
                  <a:lnTo>
                    <a:pt x="25703" y="0"/>
                  </a:lnTo>
                  <a:lnTo>
                    <a:pt x="25703"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816" name="object 92">
              <a:extLst>
                <a:ext uri="{FF2B5EF4-FFF2-40B4-BE49-F238E27FC236}">
                  <a16:creationId xmlns:a16="http://schemas.microsoft.com/office/drawing/2014/main" id="{D3960B4E-9CFF-011D-CE5F-AC966763CF05}"/>
                </a:ext>
              </a:extLst>
            </p:cNvPr>
            <p:cNvSpPr/>
            <p:nvPr/>
          </p:nvSpPr>
          <p:spPr>
            <a:xfrm>
              <a:off x="959206" y="2354079"/>
              <a:ext cx="26034" cy="26034"/>
            </a:xfrm>
            <a:custGeom>
              <a:avLst/>
              <a:gdLst/>
              <a:ahLst/>
              <a:cxnLst/>
              <a:rect l="l" t="t" r="r" b="b"/>
              <a:pathLst>
                <a:path w="26035"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17" name="object 93">
              <a:extLst>
                <a:ext uri="{FF2B5EF4-FFF2-40B4-BE49-F238E27FC236}">
                  <a16:creationId xmlns:a16="http://schemas.microsoft.com/office/drawing/2014/main" id="{BF73DB76-017F-10BF-F295-1061D3F05EB3}"/>
                </a:ext>
              </a:extLst>
            </p:cNvPr>
            <p:cNvSpPr/>
            <p:nvPr/>
          </p:nvSpPr>
          <p:spPr>
            <a:xfrm>
              <a:off x="1048781" y="2354079"/>
              <a:ext cx="26034" cy="26034"/>
            </a:xfrm>
            <a:custGeom>
              <a:avLst/>
              <a:gdLst/>
              <a:ahLst/>
              <a:cxnLst/>
              <a:rect l="l" t="t" r="r" b="b"/>
              <a:pathLst>
                <a:path w="26035" h="26035">
                  <a:moveTo>
                    <a:pt x="25685" y="25689"/>
                  </a:moveTo>
                  <a:lnTo>
                    <a:pt x="0" y="25689"/>
                  </a:lnTo>
                  <a:lnTo>
                    <a:pt x="0" y="0"/>
                  </a:lnTo>
                  <a:lnTo>
                    <a:pt x="25685" y="0"/>
                  </a:lnTo>
                  <a:lnTo>
                    <a:pt x="25685"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18" name="object 94">
              <a:extLst>
                <a:ext uri="{FF2B5EF4-FFF2-40B4-BE49-F238E27FC236}">
                  <a16:creationId xmlns:a16="http://schemas.microsoft.com/office/drawing/2014/main" id="{053F162D-DCAC-1A50-CBD2-95136B5CADFE}"/>
                </a:ext>
              </a:extLst>
            </p:cNvPr>
            <p:cNvSpPr/>
            <p:nvPr/>
          </p:nvSpPr>
          <p:spPr>
            <a:xfrm>
              <a:off x="1138345" y="2354079"/>
              <a:ext cx="26034" cy="26034"/>
            </a:xfrm>
            <a:custGeom>
              <a:avLst/>
              <a:gdLst/>
              <a:ahLst/>
              <a:cxnLst/>
              <a:rect l="l" t="t" r="r" b="b"/>
              <a:pathLst>
                <a:path w="26035"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19" name="object 95">
              <a:extLst>
                <a:ext uri="{FF2B5EF4-FFF2-40B4-BE49-F238E27FC236}">
                  <a16:creationId xmlns:a16="http://schemas.microsoft.com/office/drawing/2014/main" id="{5A380A54-ACBB-281D-01BC-D9FA370DB943}"/>
                </a:ext>
              </a:extLst>
            </p:cNvPr>
            <p:cNvSpPr/>
            <p:nvPr/>
          </p:nvSpPr>
          <p:spPr>
            <a:xfrm>
              <a:off x="959206" y="2400109"/>
              <a:ext cx="26034" cy="26034"/>
            </a:xfrm>
            <a:custGeom>
              <a:avLst/>
              <a:gdLst/>
              <a:ahLst/>
              <a:cxnLst/>
              <a:rect l="l" t="t" r="r" b="b"/>
              <a:pathLst>
                <a:path w="26035" h="26035">
                  <a:moveTo>
                    <a:pt x="25689" y="25693"/>
                  </a:moveTo>
                  <a:lnTo>
                    <a:pt x="0" y="25693"/>
                  </a:lnTo>
                  <a:lnTo>
                    <a:pt x="0" y="0"/>
                  </a:lnTo>
                  <a:lnTo>
                    <a:pt x="25689" y="0"/>
                  </a:lnTo>
                  <a:lnTo>
                    <a:pt x="25689"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820" name="object 96">
              <a:extLst>
                <a:ext uri="{FF2B5EF4-FFF2-40B4-BE49-F238E27FC236}">
                  <a16:creationId xmlns:a16="http://schemas.microsoft.com/office/drawing/2014/main" id="{E0CCFEC3-E445-72BA-53AD-3CCD6C8B00D3}"/>
                </a:ext>
              </a:extLst>
            </p:cNvPr>
            <p:cNvSpPr/>
            <p:nvPr/>
          </p:nvSpPr>
          <p:spPr>
            <a:xfrm>
              <a:off x="1003997" y="2400109"/>
              <a:ext cx="26034" cy="26034"/>
            </a:xfrm>
            <a:custGeom>
              <a:avLst/>
              <a:gdLst/>
              <a:ahLst/>
              <a:cxnLst/>
              <a:rect l="l" t="t" r="r" b="b"/>
              <a:pathLst>
                <a:path w="26035" h="26035">
                  <a:moveTo>
                    <a:pt x="25689" y="25693"/>
                  </a:moveTo>
                  <a:lnTo>
                    <a:pt x="0" y="25693"/>
                  </a:lnTo>
                  <a:lnTo>
                    <a:pt x="0" y="0"/>
                  </a:lnTo>
                  <a:lnTo>
                    <a:pt x="25689" y="0"/>
                  </a:lnTo>
                  <a:lnTo>
                    <a:pt x="25689"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821" name="object 97">
              <a:extLst>
                <a:ext uri="{FF2B5EF4-FFF2-40B4-BE49-F238E27FC236}">
                  <a16:creationId xmlns:a16="http://schemas.microsoft.com/office/drawing/2014/main" id="{A43EA34C-2EB0-102F-3436-CAC23D9F7893}"/>
                </a:ext>
              </a:extLst>
            </p:cNvPr>
            <p:cNvSpPr/>
            <p:nvPr/>
          </p:nvSpPr>
          <p:spPr>
            <a:xfrm>
              <a:off x="1183123" y="2400109"/>
              <a:ext cx="26034" cy="26034"/>
            </a:xfrm>
            <a:custGeom>
              <a:avLst/>
              <a:gdLst/>
              <a:ahLst/>
              <a:cxnLst/>
              <a:rect l="l" t="t" r="r" b="b"/>
              <a:pathLst>
                <a:path w="26035" h="26035">
                  <a:moveTo>
                    <a:pt x="25703" y="25693"/>
                  </a:moveTo>
                  <a:lnTo>
                    <a:pt x="0" y="25693"/>
                  </a:lnTo>
                  <a:lnTo>
                    <a:pt x="0" y="0"/>
                  </a:lnTo>
                  <a:lnTo>
                    <a:pt x="25703" y="0"/>
                  </a:lnTo>
                  <a:lnTo>
                    <a:pt x="25703"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822" name="object 98">
              <a:extLst>
                <a:ext uri="{FF2B5EF4-FFF2-40B4-BE49-F238E27FC236}">
                  <a16:creationId xmlns:a16="http://schemas.microsoft.com/office/drawing/2014/main" id="{C77CF7E6-33EA-1187-F915-3F34E3D071E0}"/>
                </a:ext>
              </a:extLst>
            </p:cNvPr>
            <p:cNvSpPr/>
            <p:nvPr/>
          </p:nvSpPr>
          <p:spPr>
            <a:xfrm>
              <a:off x="1093561" y="2446139"/>
              <a:ext cx="26034" cy="26034"/>
            </a:xfrm>
            <a:custGeom>
              <a:avLst/>
              <a:gdLst/>
              <a:ahLst/>
              <a:cxnLst/>
              <a:rect l="l" t="t" r="r" b="b"/>
              <a:pathLst>
                <a:path w="26035" h="26035">
                  <a:moveTo>
                    <a:pt x="25693" y="25681"/>
                  </a:moveTo>
                  <a:lnTo>
                    <a:pt x="0" y="25681"/>
                  </a:lnTo>
                  <a:lnTo>
                    <a:pt x="0" y="0"/>
                  </a:lnTo>
                  <a:lnTo>
                    <a:pt x="25693" y="0"/>
                  </a:lnTo>
                  <a:lnTo>
                    <a:pt x="25693" y="25681"/>
                  </a:lnTo>
                  <a:close/>
                </a:path>
              </a:pathLst>
            </a:custGeom>
            <a:grpFill/>
            <a:ln w="6346">
              <a:solidFill>
                <a:schemeClr val="accent2">
                  <a:alpha val="98000"/>
                </a:schemeClr>
              </a:solidFill>
            </a:ln>
          </p:spPr>
          <p:txBody>
            <a:bodyPr wrap="square" lIns="0" tIns="0" rIns="0" bIns="0" rtlCol="0"/>
            <a:lstStyle/>
            <a:p>
              <a:endParaRPr lang="en-US" dirty="0"/>
            </a:p>
          </p:txBody>
        </p:sp>
        <p:sp>
          <p:nvSpPr>
            <p:cNvPr id="823" name="object 99">
              <a:extLst>
                <a:ext uri="{FF2B5EF4-FFF2-40B4-BE49-F238E27FC236}">
                  <a16:creationId xmlns:a16="http://schemas.microsoft.com/office/drawing/2014/main" id="{EA439784-9B44-FE36-A48D-97CBC96A9640}"/>
                </a:ext>
              </a:extLst>
            </p:cNvPr>
            <p:cNvSpPr/>
            <p:nvPr/>
          </p:nvSpPr>
          <p:spPr>
            <a:xfrm>
              <a:off x="1138345" y="2446139"/>
              <a:ext cx="26034" cy="26034"/>
            </a:xfrm>
            <a:custGeom>
              <a:avLst/>
              <a:gdLst/>
              <a:ahLst/>
              <a:cxnLst/>
              <a:rect l="l" t="t" r="r" b="b"/>
              <a:pathLst>
                <a:path w="26035" h="26035">
                  <a:moveTo>
                    <a:pt x="25689" y="25681"/>
                  </a:moveTo>
                  <a:lnTo>
                    <a:pt x="0" y="25681"/>
                  </a:lnTo>
                  <a:lnTo>
                    <a:pt x="0" y="0"/>
                  </a:lnTo>
                  <a:lnTo>
                    <a:pt x="25689" y="0"/>
                  </a:lnTo>
                  <a:lnTo>
                    <a:pt x="25689" y="25681"/>
                  </a:lnTo>
                  <a:close/>
                </a:path>
              </a:pathLst>
            </a:custGeom>
            <a:grpFill/>
            <a:ln w="6346">
              <a:solidFill>
                <a:schemeClr val="accent2">
                  <a:alpha val="98000"/>
                </a:schemeClr>
              </a:solidFill>
            </a:ln>
          </p:spPr>
          <p:txBody>
            <a:bodyPr wrap="square" lIns="0" tIns="0" rIns="0" bIns="0" rtlCol="0"/>
            <a:lstStyle/>
            <a:p>
              <a:endParaRPr lang="en-US" dirty="0"/>
            </a:p>
          </p:txBody>
        </p:sp>
        <p:sp>
          <p:nvSpPr>
            <p:cNvPr id="824" name="object 100">
              <a:extLst>
                <a:ext uri="{FF2B5EF4-FFF2-40B4-BE49-F238E27FC236}">
                  <a16:creationId xmlns:a16="http://schemas.microsoft.com/office/drawing/2014/main" id="{E207A1FE-47C3-8FC9-2F6D-A10BC6A214EF}"/>
                </a:ext>
              </a:extLst>
            </p:cNvPr>
            <p:cNvSpPr/>
            <p:nvPr/>
          </p:nvSpPr>
          <p:spPr>
            <a:xfrm>
              <a:off x="1183123" y="2446139"/>
              <a:ext cx="26034" cy="26034"/>
            </a:xfrm>
            <a:custGeom>
              <a:avLst/>
              <a:gdLst/>
              <a:ahLst/>
              <a:cxnLst/>
              <a:rect l="l" t="t" r="r" b="b"/>
              <a:pathLst>
                <a:path w="26035" h="26035">
                  <a:moveTo>
                    <a:pt x="25703" y="25681"/>
                  </a:moveTo>
                  <a:lnTo>
                    <a:pt x="0" y="25681"/>
                  </a:lnTo>
                  <a:lnTo>
                    <a:pt x="0" y="0"/>
                  </a:lnTo>
                  <a:lnTo>
                    <a:pt x="25703" y="0"/>
                  </a:lnTo>
                  <a:lnTo>
                    <a:pt x="25703" y="25681"/>
                  </a:lnTo>
                  <a:close/>
                </a:path>
              </a:pathLst>
            </a:custGeom>
            <a:grpFill/>
            <a:ln w="6346">
              <a:solidFill>
                <a:schemeClr val="accent2">
                  <a:alpha val="98000"/>
                </a:schemeClr>
              </a:solidFill>
            </a:ln>
          </p:spPr>
          <p:txBody>
            <a:bodyPr wrap="square" lIns="0" tIns="0" rIns="0" bIns="0" rtlCol="0"/>
            <a:lstStyle/>
            <a:p>
              <a:endParaRPr lang="en-US" dirty="0"/>
            </a:p>
          </p:txBody>
        </p:sp>
        <p:sp>
          <p:nvSpPr>
            <p:cNvPr id="825" name="object 101">
              <a:extLst>
                <a:ext uri="{FF2B5EF4-FFF2-40B4-BE49-F238E27FC236}">
                  <a16:creationId xmlns:a16="http://schemas.microsoft.com/office/drawing/2014/main" id="{02D7DCB7-6F18-1F0A-3DF7-E2F13F933858}"/>
                </a:ext>
              </a:extLst>
            </p:cNvPr>
            <p:cNvSpPr/>
            <p:nvPr/>
          </p:nvSpPr>
          <p:spPr>
            <a:xfrm>
              <a:off x="1003997" y="2492171"/>
              <a:ext cx="26034" cy="26034"/>
            </a:xfrm>
            <a:custGeom>
              <a:avLst/>
              <a:gdLst/>
              <a:ahLst/>
              <a:cxnLst/>
              <a:rect l="l" t="t" r="r" b="b"/>
              <a:pathLst>
                <a:path w="26035"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26" name="object 102">
              <a:extLst>
                <a:ext uri="{FF2B5EF4-FFF2-40B4-BE49-F238E27FC236}">
                  <a16:creationId xmlns:a16="http://schemas.microsoft.com/office/drawing/2014/main" id="{6F40130A-F861-2000-A018-72003D86D88A}"/>
                </a:ext>
              </a:extLst>
            </p:cNvPr>
            <p:cNvSpPr/>
            <p:nvPr/>
          </p:nvSpPr>
          <p:spPr>
            <a:xfrm>
              <a:off x="1048781" y="2492171"/>
              <a:ext cx="26034" cy="26034"/>
            </a:xfrm>
            <a:custGeom>
              <a:avLst/>
              <a:gdLst/>
              <a:ahLst/>
              <a:cxnLst/>
              <a:rect l="l" t="t" r="r" b="b"/>
              <a:pathLst>
                <a:path w="26035" h="26035">
                  <a:moveTo>
                    <a:pt x="25685" y="25689"/>
                  </a:moveTo>
                  <a:lnTo>
                    <a:pt x="0" y="25689"/>
                  </a:lnTo>
                  <a:lnTo>
                    <a:pt x="0" y="0"/>
                  </a:lnTo>
                  <a:lnTo>
                    <a:pt x="25685" y="0"/>
                  </a:lnTo>
                  <a:lnTo>
                    <a:pt x="25685"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27" name="object 103">
              <a:extLst>
                <a:ext uri="{FF2B5EF4-FFF2-40B4-BE49-F238E27FC236}">
                  <a16:creationId xmlns:a16="http://schemas.microsoft.com/office/drawing/2014/main" id="{BF76BA50-FD53-3260-5680-692BF7B3E39F}"/>
                </a:ext>
              </a:extLst>
            </p:cNvPr>
            <p:cNvSpPr/>
            <p:nvPr/>
          </p:nvSpPr>
          <p:spPr>
            <a:xfrm>
              <a:off x="1183123" y="2492171"/>
              <a:ext cx="26034" cy="26034"/>
            </a:xfrm>
            <a:custGeom>
              <a:avLst/>
              <a:gdLst/>
              <a:ahLst/>
              <a:cxnLst/>
              <a:rect l="l" t="t" r="r" b="b"/>
              <a:pathLst>
                <a:path w="26035" h="26035">
                  <a:moveTo>
                    <a:pt x="25703" y="25689"/>
                  </a:moveTo>
                  <a:lnTo>
                    <a:pt x="0" y="25689"/>
                  </a:lnTo>
                  <a:lnTo>
                    <a:pt x="0" y="0"/>
                  </a:lnTo>
                  <a:lnTo>
                    <a:pt x="25703" y="0"/>
                  </a:lnTo>
                  <a:lnTo>
                    <a:pt x="25703"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28" name="object 104">
              <a:extLst>
                <a:ext uri="{FF2B5EF4-FFF2-40B4-BE49-F238E27FC236}">
                  <a16:creationId xmlns:a16="http://schemas.microsoft.com/office/drawing/2014/main" id="{5A4E913B-609B-B608-3305-A410CAF8D1D7}"/>
                </a:ext>
              </a:extLst>
            </p:cNvPr>
            <p:cNvSpPr/>
            <p:nvPr/>
          </p:nvSpPr>
          <p:spPr>
            <a:xfrm>
              <a:off x="959206" y="2538194"/>
              <a:ext cx="26034" cy="26034"/>
            </a:xfrm>
            <a:custGeom>
              <a:avLst/>
              <a:gdLst/>
              <a:ahLst/>
              <a:cxnLst/>
              <a:rect l="l" t="t" r="r" b="b"/>
              <a:pathLst>
                <a:path w="26035" h="26035">
                  <a:moveTo>
                    <a:pt x="25689" y="25700"/>
                  </a:moveTo>
                  <a:lnTo>
                    <a:pt x="0" y="25700"/>
                  </a:lnTo>
                  <a:lnTo>
                    <a:pt x="0" y="0"/>
                  </a:lnTo>
                  <a:lnTo>
                    <a:pt x="25689" y="0"/>
                  </a:lnTo>
                  <a:lnTo>
                    <a:pt x="25689" y="25700"/>
                  </a:lnTo>
                  <a:close/>
                </a:path>
              </a:pathLst>
            </a:custGeom>
            <a:grpFill/>
            <a:ln w="6346">
              <a:solidFill>
                <a:schemeClr val="accent2">
                  <a:alpha val="98000"/>
                </a:schemeClr>
              </a:solidFill>
            </a:ln>
          </p:spPr>
          <p:txBody>
            <a:bodyPr wrap="square" lIns="0" tIns="0" rIns="0" bIns="0" rtlCol="0"/>
            <a:lstStyle/>
            <a:p>
              <a:endParaRPr lang="en-US" dirty="0"/>
            </a:p>
          </p:txBody>
        </p:sp>
        <p:sp>
          <p:nvSpPr>
            <p:cNvPr id="829" name="object 105">
              <a:extLst>
                <a:ext uri="{FF2B5EF4-FFF2-40B4-BE49-F238E27FC236}">
                  <a16:creationId xmlns:a16="http://schemas.microsoft.com/office/drawing/2014/main" id="{77C3FA93-8ADC-CEDA-1FDE-CECF0BBAF0EA}"/>
                </a:ext>
              </a:extLst>
            </p:cNvPr>
            <p:cNvSpPr/>
            <p:nvPr/>
          </p:nvSpPr>
          <p:spPr>
            <a:xfrm>
              <a:off x="1048781" y="2538194"/>
              <a:ext cx="26034" cy="26034"/>
            </a:xfrm>
            <a:custGeom>
              <a:avLst/>
              <a:gdLst/>
              <a:ahLst/>
              <a:cxnLst/>
              <a:rect l="l" t="t" r="r" b="b"/>
              <a:pathLst>
                <a:path w="26035" h="26035">
                  <a:moveTo>
                    <a:pt x="25685" y="25700"/>
                  </a:moveTo>
                  <a:lnTo>
                    <a:pt x="0" y="25700"/>
                  </a:lnTo>
                  <a:lnTo>
                    <a:pt x="0" y="0"/>
                  </a:lnTo>
                  <a:lnTo>
                    <a:pt x="25685" y="0"/>
                  </a:lnTo>
                  <a:lnTo>
                    <a:pt x="25685" y="25700"/>
                  </a:lnTo>
                  <a:close/>
                </a:path>
              </a:pathLst>
            </a:custGeom>
            <a:grpFill/>
            <a:ln w="6346">
              <a:solidFill>
                <a:schemeClr val="accent2">
                  <a:alpha val="98000"/>
                </a:schemeClr>
              </a:solidFill>
            </a:ln>
          </p:spPr>
          <p:txBody>
            <a:bodyPr wrap="square" lIns="0" tIns="0" rIns="0" bIns="0" rtlCol="0"/>
            <a:lstStyle/>
            <a:p>
              <a:endParaRPr lang="en-US" dirty="0"/>
            </a:p>
          </p:txBody>
        </p:sp>
        <p:sp>
          <p:nvSpPr>
            <p:cNvPr id="830" name="object 106">
              <a:extLst>
                <a:ext uri="{FF2B5EF4-FFF2-40B4-BE49-F238E27FC236}">
                  <a16:creationId xmlns:a16="http://schemas.microsoft.com/office/drawing/2014/main" id="{BA86687C-76DE-53BA-7F08-A0C58564633D}"/>
                </a:ext>
              </a:extLst>
            </p:cNvPr>
            <p:cNvSpPr/>
            <p:nvPr/>
          </p:nvSpPr>
          <p:spPr>
            <a:xfrm>
              <a:off x="1093561" y="2538194"/>
              <a:ext cx="26034" cy="26034"/>
            </a:xfrm>
            <a:custGeom>
              <a:avLst/>
              <a:gdLst/>
              <a:ahLst/>
              <a:cxnLst/>
              <a:rect l="l" t="t" r="r" b="b"/>
              <a:pathLst>
                <a:path w="26035" h="26035">
                  <a:moveTo>
                    <a:pt x="25693" y="25700"/>
                  </a:moveTo>
                  <a:lnTo>
                    <a:pt x="0" y="25700"/>
                  </a:lnTo>
                  <a:lnTo>
                    <a:pt x="0" y="0"/>
                  </a:lnTo>
                  <a:lnTo>
                    <a:pt x="25693" y="0"/>
                  </a:lnTo>
                  <a:lnTo>
                    <a:pt x="25693" y="25700"/>
                  </a:lnTo>
                  <a:close/>
                </a:path>
              </a:pathLst>
            </a:custGeom>
            <a:grpFill/>
            <a:ln w="6346">
              <a:solidFill>
                <a:schemeClr val="accent2">
                  <a:alpha val="98000"/>
                </a:schemeClr>
              </a:solidFill>
            </a:ln>
          </p:spPr>
          <p:txBody>
            <a:bodyPr wrap="square" lIns="0" tIns="0" rIns="0" bIns="0" rtlCol="0"/>
            <a:lstStyle/>
            <a:p>
              <a:endParaRPr lang="en-US" dirty="0"/>
            </a:p>
          </p:txBody>
        </p:sp>
        <p:sp>
          <p:nvSpPr>
            <p:cNvPr id="831" name="object 107">
              <a:extLst>
                <a:ext uri="{FF2B5EF4-FFF2-40B4-BE49-F238E27FC236}">
                  <a16:creationId xmlns:a16="http://schemas.microsoft.com/office/drawing/2014/main" id="{686C3E91-D02E-ABA2-99BB-C8ECA23DB2F0}"/>
                </a:ext>
              </a:extLst>
            </p:cNvPr>
            <p:cNvSpPr/>
            <p:nvPr/>
          </p:nvSpPr>
          <p:spPr>
            <a:xfrm>
              <a:off x="1138345" y="2538194"/>
              <a:ext cx="26034" cy="26034"/>
            </a:xfrm>
            <a:custGeom>
              <a:avLst/>
              <a:gdLst/>
              <a:ahLst/>
              <a:cxnLst/>
              <a:rect l="l" t="t" r="r" b="b"/>
              <a:pathLst>
                <a:path w="26035" h="26035">
                  <a:moveTo>
                    <a:pt x="25689" y="25700"/>
                  </a:moveTo>
                  <a:lnTo>
                    <a:pt x="0" y="25700"/>
                  </a:lnTo>
                  <a:lnTo>
                    <a:pt x="0" y="0"/>
                  </a:lnTo>
                  <a:lnTo>
                    <a:pt x="25689" y="0"/>
                  </a:lnTo>
                  <a:lnTo>
                    <a:pt x="25689" y="25700"/>
                  </a:lnTo>
                  <a:close/>
                </a:path>
              </a:pathLst>
            </a:custGeom>
            <a:grpFill/>
            <a:ln w="6346">
              <a:solidFill>
                <a:schemeClr val="accent2">
                  <a:alpha val="98000"/>
                </a:schemeClr>
              </a:solidFill>
            </a:ln>
          </p:spPr>
          <p:txBody>
            <a:bodyPr wrap="square" lIns="0" tIns="0" rIns="0" bIns="0" rtlCol="0"/>
            <a:lstStyle/>
            <a:p>
              <a:endParaRPr lang="en-US" dirty="0"/>
            </a:p>
          </p:txBody>
        </p:sp>
        <p:sp>
          <p:nvSpPr>
            <p:cNvPr id="832" name="object 108">
              <a:extLst>
                <a:ext uri="{FF2B5EF4-FFF2-40B4-BE49-F238E27FC236}">
                  <a16:creationId xmlns:a16="http://schemas.microsoft.com/office/drawing/2014/main" id="{D60372CC-B7F5-1A54-1F19-9494D0B959BB}"/>
                </a:ext>
              </a:extLst>
            </p:cNvPr>
            <p:cNvSpPr/>
            <p:nvPr/>
          </p:nvSpPr>
          <p:spPr>
            <a:xfrm>
              <a:off x="959206" y="2584227"/>
              <a:ext cx="26034" cy="26034"/>
            </a:xfrm>
            <a:custGeom>
              <a:avLst/>
              <a:gdLst/>
              <a:ahLst/>
              <a:cxnLst/>
              <a:rect l="l" t="t" r="r" b="b"/>
              <a:pathLst>
                <a:path w="26035"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33" name="object 109">
              <a:extLst>
                <a:ext uri="{FF2B5EF4-FFF2-40B4-BE49-F238E27FC236}">
                  <a16:creationId xmlns:a16="http://schemas.microsoft.com/office/drawing/2014/main" id="{73DB94FA-AC91-64E4-B796-B2F40639C81C}"/>
                </a:ext>
              </a:extLst>
            </p:cNvPr>
            <p:cNvSpPr/>
            <p:nvPr/>
          </p:nvSpPr>
          <p:spPr>
            <a:xfrm>
              <a:off x="1138345" y="2584227"/>
              <a:ext cx="26034" cy="26034"/>
            </a:xfrm>
            <a:custGeom>
              <a:avLst/>
              <a:gdLst/>
              <a:ahLst/>
              <a:cxnLst/>
              <a:rect l="l" t="t" r="r" b="b"/>
              <a:pathLst>
                <a:path w="26035"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34" name="object 110">
              <a:extLst>
                <a:ext uri="{FF2B5EF4-FFF2-40B4-BE49-F238E27FC236}">
                  <a16:creationId xmlns:a16="http://schemas.microsoft.com/office/drawing/2014/main" id="{C11672E8-FA33-1F4E-1E44-D1B0A1F0862C}"/>
                </a:ext>
              </a:extLst>
            </p:cNvPr>
            <p:cNvSpPr/>
            <p:nvPr/>
          </p:nvSpPr>
          <p:spPr>
            <a:xfrm>
              <a:off x="1183123" y="2584227"/>
              <a:ext cx="26034" cy="26034"/>
            </a:xfrm>
            <a:custGeom>
              <a:avLst/>
              <a:gdLst/>
              <a:ahLst/>
              <a:cxnLst/>
              <a:rect l="l" t="t" r="r" b="b"/>
              <a:pathLst>
                <a:path w="26035" h="26035">
                  <a:moveTo>
                    <a:pt x="25703" y="25689"/>
                  </a:moveTo>
                  <a:lnTo>
                    <a:pt x="0" y="25689"/>
                  </a:lnTo>
                  <a:lnTo>
                    <a:pt x="0" y="0"/>
                  </a:lnTo>
                  <a:lnTo>
                    <a:pt x="25703" y="0"/>
                  </a:lnTo>
                  <a:lnTo>
                    <a:pt x="25703"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35" name="object 111">
              <a:extLst>
                <a:ext uri="{FF2B5EF4-FFF2-40B4-BE49-F238E27FC236}">
                  <a16:creationId xmlns:a16="http://schemas.microsoft.com/office/drawing/2014/main" id="{C7EF22A0-96DB-2212-B20C-B945B1F1AF6E}"/>
                </a:ext>
              </a:extLst>
            </p:cNvPr>
            <p:cNvSpPr/>
            <p:nvPr/>
          </p:nvSpPr>
          <p:spPr>
            <a:xfrm>
              <a:off x="959206" y="2630257"/>
              <a:ext cx="26034" cy="26034"/>
            </a:xfrm>
            <a:custGeom>
              <a:avLst/>
              <a:gdLst/>
              <a:ahLst/>
              <a:cxnLst/>
              <a:rect l="l" t="t" r="r" b="b"/>
              <a:pathLst>
                <a:path w="26035" h="26035">
                  <a:moveTo>
                    <a:pt x="25689" y="25695"/>
                  </a:moveTo>
                  <a:lnTo>
                    <a:pt x="0" y="25695"/>
                  </a:lnTo>
                  <a:lnTo>
                    <a:pt x="0" y="0"/>
                  </a:lnTo>
                  <a:lnTo>
                    <a:pt x="25689" y="0"/>
                  </a:lnTo>
                  <a:lnTo>
                    <a:pt x="25689" y="25695"/>
                  </a:lnTo>
                  <a:close/>
                </a:path>
              </a:pathLst>
            </a:custGeom>
            <a:grpFill/>
            <a:ln w="6346">
              <a:solidFill>
                <a:schemeClr val="accent2">
                  <a:alpha val="98000"/>
                </a:schemeClr>
              </a:solidFill>
            </a:ln>
          </p:spPr>
          <p:txBody>
            <a:bodyPr wrap="square" lIns="0" tIns="0" rIns="0" bIns="0" rtlCol="0"/>
            <a:lstStyle/>
            <a:p>
              <a:endParaRPr lang="en-US" dirty="0"/>
            </a:p>
          </p:txBody>
        </p:sp>
        <p:sp>
          <p:nvSpPr>
            <p:cNvPr id="836" name="object 112">
              <a:extLst>
                <a:ext uri="{FF2B5EF4-FFF2-40B4-BE49-F238E27FC236}">
                  <a16:creationId xmlns:a16="http://schemas.microsoft.com/office/drawing/2014/main" id="{7F4D24A7-D70F-FCD5-E9EA-A069BC0BA121}"/>
                </a:ext>
              </a:extLst>
            </p:cNvPr>
            <p:cNvSpPr/>
            <p:nvPr/>
          </p:nvSpPr>
          <p:spPr>
            <a:xfrm>
              <a:off x="1048781" y="2630257"/>
              <a:ext cx="26034" cy="26034"/>
            </a:xfrm>
            <a:custGeom>
              <a:avLst/>
              <a:gdLst/>
              <a:ahLst/>
              <a:cxnLst/>
              <a:rect l="l" t="t" r="r" b="b"/>
              <a:pathLst>
                <a:path w="26035" h="26035">
                  <a:moveTo>
                    <a:pt x="25685" y="25695"/>
                  </a:moveTo>
                  <a:lnTo>
                    <a:pt x="0" y="25695"/>
                  </a:lnTo>
                  <a:lnTo>
                    <a:pt x="0" y="0"/>
                  </a:lnTo>
                  <a:lnTo>
                    <a:pt x="25685" y="0"/>
                  </a:lnTo>
                  <a:lnTo>
                    <a:pt x="25685" y="25695"/>
                  </a:lnTo>
                  <a:close/>
                </a:path>
              </a:pathLst>
            </a:custGeom>
            <a:grpFill/>
            <a:ln w="6346">
              <a:solidFill>
                <a:schemeClr val="accent2">
                  <a:alpha val="98000"/>
                </a:schemeClr>
              </a:solidFill>
            </a:ln>
          </p:spPr>
          <p:txBody>
            <a:bodyPr wrap="square" lIns="0" tIns="0" rIns="0" bIns="0" rtlCol="0"/>
            <a:lstStyle/>
            <a:p>
              <a:endParaRPr lang="en-US" dirty="0"/>
            </a:p>
          </p:txBody>
        </p:sp>
        <p:sp>
          <p:nvSpPr>
            <p:cNvPr id="837" name="object 113">
              <a:extLst>
                <a:ext uri="{FF2B5EF4-FFF2-40B4-BE49-F238E27FC236}">
                  <a16:creationId xmlns:a16="http://schemas.microsoft.com/office/drawing/2014/main" id="{030C302E-805F-33F7-4B0D-D0C17E833E47}"/>
                </a:ext>
              </a:extLst>
            </p:cNvPr>
            <p:cNvSpPr/>
            <p:nvPr/>
          </p:nvSpPr>
          <p:spPr>
            <a:xfrm>
              <a:off x="1183123" y="2630257"/>
              <a:ext cx="26034" cy="26034"/>
            </a:xfrm>
            <a:custGeom>
              <a:avLst/>
              <a:gdLst/>
              <a:ahLst/>
              <a:cxnLst/>
              <a:rect l="l" t="t" r="r" b="b"/>
              <a:pathLst>
                <a:path w="26035" h="26035">
                  <a:moveTo>
                    <a:pt x="25703" y="25695"/>
                  </a:moveTo>
                  <a:lnTo>
                    <a:pt x="0" y="25695"/>
                  </a:lnTo>
                  <a:lnTo>
                    <a:pt x="0" y="0"/>
                  </a:lnTo>
                  <a:lnTo>
                    <a:pt x="25703" y="0"/>
                  </a:lnTo>
                  <a:lnTo>
                    <a:pt x="25703" y="25695"/>
                  </a:lnTo>
                  <a:close/>
                </a:path>
              </a:pathLst>
            </a:custGeom>
            <a:grpFill/>
            <a:ln w="6346">
              <a:solidFill>
                <a:schemeClr val="accent2">
                  <a:alpha val="98000"/>
                </a:schemeClr>
              </a:solidFill>
            </a:ln>
          </p:spPr>
          <p:txBody>
            <a:bodyPr wrap="square" lIns="0" tIns="0" rIns="0" bIns="0" rtlCol="0"/>
            <a:lstStyle/>
            <a:p>
              <a:endParaRPr lang="en-US" dirty="0"/>
            </a:p>
          </p:txBody>
        </p:sp>
        <p:sp>
          <p:nvSpPr>
            <p:cNvPr id="838" name="object 114">
              <a:extLst>
                <a:ext uri="{FF2B5EF4-FFF2-40B4-BE49-F238E27FC236}">
                  <a16:creationId xmlns:a16="http://schemas.microsoft.com/office/drawing/2014/main" id="{6053E9BC-754E-9A39-7CC7-776DE570FBB3}"/>
                </a:ext>
              </a:extLst>
            </p:cNvPr>
            <p:cNvSpPr/>
            <p:nvPr/>
          </p:nvSpPr>
          <p:spPr>
            <a:xfrm>
              <a:off x="1003997" y="2676287"/>
              <a:ext cx="26034" cy="26034"/>
            </a:xfrm>
            <a:custGeom>
              <a:avLst/>
              <a:gdLst/>
              <a:ahLst/>
              <a:cxnLst/>
              <a:rect l="l" t="t" r="r" b="b"/>
              <a:pathLst>
                <a:path w="26035"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39" name="object 115">
              <a:extLst>
                <a:ext uri="{FF2B5EF4-FFF2-40B4-BE49-F238E27FC236}">
                  <a16:creationId xmlns:a16="http://schemas.microsoft.com/office/drawing/2014/main" id="{5C015047-7A5B-FBBB-E4F5-C3D18F40A093}"/>
                </a:ext>
              </a:extLst>
            </p:cNvPr>
            <p:cNvSpPr/>
            <p:nvPr/>
          </p:nvSpPr>
          <p:spPr>
            <a:xfrm>
              <a:off x="1093561" y="2676287"/>
              <a:ext cx="26034" cy="26034"/>
            </a:xfrm>
            <a:custGeom>
              <a:avLst/>
              <a:gdLst/>
              <a:ahLst/>
              <a:cxnLst/>
              <a:rect l="l" t="t" r="r" b="b"/>
              <a:pathLst>
                <a:path w="26035" h="26035">
                  <a:moveTo>
                    <a:pt x="25693" y="25689"/>
                  </a:moveTo>
                  <a:lnTo>
                    <a:pt x="0" y="25689"/>
                  </a:lnTo>
                  <a:lnTo>
                    <a:pt x="0" y="0"/>
                  </a:lnTo>
                  <a:lnTo>
                    <a:pt x="25693" y="0"/>
                  </a:lnTo>
                  <a:lnTo>
                    <a:pt x="25693"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40" name="object 116">
              <a:extLst>
                <a:ext uri="{FF2B5EF4-FFF2-40B4-BE49-F238E27FC236}">
                  <a16:creationId xmlns:a16="http://schemas.microsoft.com/office/drawing/2014/main" id="{05D97914-9CC9-E93D-AEA4-C2534812AB7A}"/>
                </a:ext>
              </a:extLst>
            </p:cNvPr>
            <p:cNvSpPr/>
            <p:nvPr/>
          </p:nvSpPr>
          <p:spPr>
            <a:xfrm>
              <a:off x="1138345" y="2676287"/>
              <a:ext cx="26034" cy="26034"/>
            </a:xfrm>
            <a:custGeom>
              <a:avLst/>
              <a:gdLst/>
              <a:ahLst/>
              <a:cxnLst/>
              <a:rect l="l" t="t" r="r" b="b"/>
              <a:pathLst>
                <a:path w="26035"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41" name="object 117">
              <a:extLst>
                <a:ext uri="{FF2B5EF4-FFF2-40B4-BE49-F238E27FC236}">
                  <a16:creationId xmlns:a16="http://schemas.microsoft.com/office/drawing/2014/main" id="{E858F288-2AC5-891A-5F6D-75DCFB64198D}"/>
                </a:ext>
              </a:extLst>
            </p:cNvPr>
            <p:cNvSpPr/>
            <p:nvPr/>
          </p:nvSpPr>
          <p:spPr>
            <a:xfrm>
              <a:off x="1183123" y="2676287"/>
              <a:ext cx="26034" cy="26034"/>
            </a:xfrm>
            <a:custGeom>
              <a:avLst/>
              <a:gdLst/>
              <a:ahLst/>
              <a:cxnLst/>
              <a:rect l="l" t="t" r="r" b="b"/>
              <a:pathLst>
                <a:path w="26035" h="26035">
                  <a:moveTo>
                    <a:pt x="25703" y="25689"/>
                  </a:moveTo>
                  <a:lnTo>
                    <a:pt x="0" y="25689"/>
                  </a:lnTo>
                  <a:lnTo>
                    <a:pt x="0" y="0"/>
                  </a:lnTo>
                  <a:lnTo>
                    <a:pt x="25703" y="0"/>
                  </a:lnTo>
                  <a:lnTo>
                    <a:pt x="25703"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42" name="object 118">
              <a:extLst>
                <a:ext uri="{FF2B5EF4-FFF2-40B4-BE49-F238E27FC236}">
                  <a16:creationId xmlns:a16="http://schemas.microsoft.com/office/drawing/2014/main" id="{59540D37-CC54-547D-F8EA-A731113334C7}"/>
                </a:ext>
              </a:extLst>
            </p:cNvPr>
            <p:cNvSpPr/>
            <p:nvPr/>
          </p:nvSpPr>
          <p:spPr>
            <a:xfrm>
              <a:off x="1003997" y="2722327"/>
              <a:ext cx="26034" cy="26034"/>
            </a:xfrm>
            <a:custGeom>
              <a:avLst/>
              <a:gdLst/>
              <a:ahLst/>
              <a:cxnLst/>
              <a:rect l="l" t="t" r="r" b="b"/>
              <a:pathLst>
                <a:path w="26035"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43" name="object 119">
              <a:extLst>
                <a:ext uri="{FF2B5EF4-FFF2-40B4-BE49-F238E27FC236}">
                  <a16:creationId xmlns:a16="http://schemas.microsoft.com/office/drawing/2014/main" id="{E6FE5017-F026-36CE-5219-6CB25B8979BD}"/>
                </a:ext>
              </a:extLst>
            </p:cNvPr>
            <p:cNvSpPr/>
            <p:nvPr/>
          </p:nvSpPr>
          <p:spPr>
            <a:xfrm>
              <a:off x="1048781" y="2722327"/>
              <a:ext cx="26034" cy="26034"/>
            </a:xfrm>
            <a:custGeom>
              <a:avLst/>
              <a:gdLst/>
              <a:ahLst/>
              <a:cxnLst/>
              <a:rect l="l" t="t" r="r" b="b"/>
              <a:pathLst>
                <a:path w="26035" h="26035">
                  <a:moveTo>
                    <a:pt x="25685" y="25689"/>
                  </a:moveTo>
                  <a:lnTo>
                    <a:pt x="0" y="25689"/>
                  </a:lnTo>
                  <a:lnTo>
                    <a:pt x="0" y="0"/>
                  </a:lnTo>
                  <a:lnTo>
                    <a:pt x="25685" y="0"/>
                  </a:lnTo>
                  <a:lnTo>
                    <a:pt x="25685"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44" name="object 120">
              <a:extLst>
                <a:ext uri="{FF2B5EF4-FFF2-40B4-BE49-F238E27FC236}">
                  <a16:creationId xmlns:a16="http://schemas.microsoft.com/office/drawing/2014/main" id="{F5E6FBE7-EFD2-FCCD-AE5E-338B7B0A43FE}"/>
                </a:ext>
              </a:extLst>
            </p:cNvPr>
            <p:cNvSpPr/>
            <p:nvPr/>
          </p:nvSpPr>
          <p:spPr>
            <a:xfrm>
              <a:off x="1183123" y="2722327"/>
              <a:ext cx="26034" cy="26034"/>
            </a:xfrm>
            <a:custGeom>
              <a:avLst/>
              <a:gdLst/>
              <a:ahLst/>
              <a:cxnLst/>
              <a:rect l="l" t="t" r="r" b="b"/>
              <a:pathLst>
                <a:path w="26035" h="26035">
                  <a:moveTo>
                    <a:pt x="25703" y="25689"/>
                  </a:moveTo>
                  <a:lnTo>
                    <a:pt x="0" y="25689"/>
                  </a:lnTo>
                  <a:lnTo>
                    <a:pt x="0" y="0"/>
                  </a:lnTo>
                  <a:lnTo>
                    <a:pt x="25703" y="0"/>
                  </a:lnTo>
                  <a:lnTo>
                    <a:pt x="25703"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45" name="object 121">
              <a:extLst>
                <a:ext uri="{FF2B5EF4-FFF2-40B4-BE49-F238E27FC236}">
                  <a16:creationId xmlns:a16="http://schemas.microsoft.com/office/drawing/2014/main" id="{7C5DDB15-40EF-0F3D-24E3-9F51C164241C}"/>
                </a:ext>
              </a:extLst>
            </p:cNvPr>
            <p:cNvSpPr/>
            <p:nvPr/>
          </p:nvSpPr>
          <p:spPr>
            <a:xfrm>
              <a:off x="959206" y="2814383"/>
              <a:ext cx="26034" cy="26034"/>
            </a:xfrm>
            <a:custGeom>
              <a:avLst/>
              <a:gdLst/>
              <a:ahLst/>
              <a:cxnLst/>
              <a:rect l="l" t="t" r="r" b="b"/>
              <a:pathLst>
                <a:path w="26035" h="26035">
                  <a:moveTo>
                    <a:pt x="25689" y="25685"/>
                  </a:moveTo>
                  <a:lnTo>
                    <a:pt x="0" y="25685"/>
                  </a:lnTo>
                  <a:lnTo>
                    <a:pt x="0" y="0"/>
                  </a:lnTo>
                  <a:lnTo>
                    <a:pt x="25689" y="0"/>
                  </a:lnTo>
                  <a:lnTo>
                    <a:pt x="25689"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846" name="object 122">
              <a:extLst>
                <a:ext uri="{FF2B5EF4-FFF2-40B4-BE49-F238E27FC236}">
                  <a16:creationId xmlns:a16="http://schemas.microsoft.com/office/drawing/2014/main" id="{E6BA0BAB-3473-2CA4-ACAE-7B7FC0572406}"/>
                </a:ext>
              </a:extLst>
            </p:cNvPr>
            <p:cNvSpPr/>
            <p:nvPr/>
          </p:nvSpPr>
          <p:spPr>
            <a:xfrm>
              <a:off x="1048781" y="2814383"/>
              <a:ext cx="26034" cy="26034"/>
            </a:xfrm>
            <a:custGeom>
              <a:avLst/>
              <a:gdLst/>
              <a:ahLst/>
              <a:cxnLst/>
              <a:rect l="l" t="t" r="r" b="b"/>
              <a:pathLst>
                <a:path w="26035" h="26035">
                  <a:moveTo>
                    <a:pt x="25685" y="25685"/>
                  </a:moveTo>
                  <a:lnTo>
                    <a:pt x="0" y="25685"/>
                  </a:lnTo>
                  <a:lnTo>
                    <a:pt x="0" y="0"/>
                  </a:lnTo>
                  <a:lnTo>
                    <a:pt x="25685" y="0"/>
                  </a:lnTo>
                  <a:lnTo>
                    <a:pt x="25685"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847" name="object 123">
              <a:extLst>
                <a:ext uri="{FF2B5EF4-FFF2-40B4-BE49-F238E27FC236}">
                  <a16:creationId xmlns:a16="http://schemas.microsoft.com/office/drawing/2014/main" id="{CE4AF08A-087A-42CD-7968-D3F455E37710}"/>
                </a:ext>
              </a:extLst>
            </p:cNvPr>
            <p:cNvSpPr/>
            <p:nvPr/>
          </p:nvSpPr>
          <p:spPr>
            <a:xfrm>
              <a:off x="1093561" y="2814383"/>
              <a:ext cx="26034" cy="26034"/>
            </a:xfrm>
            <a:custGeom>
              <a:avLst/>
              <a:gdLst/>
              <a:ahLst/>
              <a:cxnLst/>
              <a:rect l="l" t="t" r="r" b="b"/>
              <a:pathLst>
                <a:path w="26035" h="26035">
                  <a:moveTo>
                    <a:pt x="25693" y="25685"/>
                  </a:moveTo>
                  <a:lnTo>
                    <a:pt x="0" y="25685"/>
                  </a:lnTo>
                  <a:lnTo>
                    <a:pt x="0" y="0"/>
                  </a:lnTo>
                  <a:lnTo>
                    <a:pt x="25693" y="0"/>
                  </a:lnTo>
                  <a:lnTo>
                    <a:pt x="25693"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848" name="object 124">
              <a:extLst>
                <a:ext uri="{FF2B5EF4-FFF2-40B4-BE49-F238E27FC236}">
                  <a16:creationId xmlns:a16="http://schemas.microsoft.com/office/drawing/2014/main" id="{6BDFD32B-6D01-B81F-E3C8-E803E283FC80}"/>
                </a:ext>
              </a:extLst>
            </p:cNvPr>
            <p:cNvSpPr/>
            <p:nvPr/>
          </p:nvSpPr>
          <p:spPr>
            <a:xfrm>
              <a:off x="1048781" y="2860419"/>
              <a:ext cx="26034" cy="26034"/>
            </a:xfrm>
            <a:custGeom>
              <a:avLst/>
              <a:gdLst/>
              <a:ahLst/>
              <a:cxnLst/>
              <a:rect l="l" t="t" r="r" b="b"/>
              <a:pathLst>
                <a:path w="26035" h="26035">
                  <a:moveTo>
                    <a:pt x="25685" y="25689"/>
                  </a:moveTo>
                  <a:lnTo>
                    <a:pt x="0" y="25689"/>
                  </a:lnTo>
                  <a:lnTo>
                    <a:pt x="0" y="0"/>
                  </a:lnTo>
                  <a:lnTo>
                    <a:pt x="25685" y="0"/>
                  </a:lnTo>
                  <a:lnTo>
                    <a:pt x="25685"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49" name="object 125">
              <a:extLst>
                <a:ext uri="{FF2B5EF4-FFF2-40B4-BE49-F238E27FC236}">
                  <a16:creationId xmlns:a16="http://schemas.microsoft.com/office/drawing/2014/main" id="{D45E7FB7-2D47-2788-B32A-DEB4377B73DF}"/>
                </a:ext>
              </a:extLst>
            </p:cNvPr>
            <p:cNvSpPr/>
            <p:nvPr/>
          </p:nvSpPr>
          <p:spPr>
            <a:xfrm>
              <a:off x="1183123" y="2860419"/>
              <a:ext cx="26034" cy="26034"/>
            </a:xfrm>
            <a:custGeom>
              <a:avLst/>
              <a:gdLst/>
              <a:ahLst/>
              <a:cxnLst/>
              <a:rect l="l" t="t" r="r" b="b"/>
              <a:pathLst>
                <a:path w="26035" h="26035">
                  <a:moveTo>
                    <a:pt x="25703" y="25689"/>
                  </a:moveTo>
                  <a:lnTo>
                    <a:pt x="0" y="25689"/>
                  </a:lnTo>
                  <a:lnTo>
                    <a:pt x="0" y="0"/>
                  </a:lnTo>
                  <a:lnTo>
                    <a:pt x="25703" y="0"/>
                  </a:lnTo>
                  <a:lnTo>
                    <a:pt x="25703"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50" name="object 126">
              <a:extLst>
                <a:ext uri="{FF2B5EF4-FFF2-40B4-BE49-F238E27FC236}">
                  <a16:creationId xmlns:a16="http://schemas.microsoft.com/office/drawing/2014/main" id="{D7EF40F9-69D0-5160-BE94-A3B8C7ED0D37}"/>
                </a:ext>
              </a:extLst>
            </p:cNvPr>
            <p:cNvSpPr/>
            <p:nvPr/>
          </p:nvSpPr>
          <p:spPr>
            <a:xfrm>
              <a:off x="1003997" y="2906442"/>
              <a:ext cx="26034" cy="26034"/>
            </a:xfrm>
            <a:custGeom>
              <a:avLst/>
              <a:gdLst/>
              <a:ahLst/>
              <a:cxnLst/>
              <a:rect l="l" t="t" r="r" b="b"/>
              <a:pathLst>
                <a:path w="26035" h="26035">
                  <a:moveTo>
                    <a:pt x="25689" y="25697"/>
                  </a:moveTo>
                  <a:lnTo>
                    <a:pt x="0" y="25697"/>
                  </a:lnTo>
                  <a:lnTo>
                    <a:pt x="0" y="0"/>
                  </a:lnTo>
                  <a:lnTo>
                    <a:pt x="25689" y="0"/>
                  </a:lnTo>
                  <a:lnTo>
                    <a:pt x="25689"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851" name="object 127">
              <a:extLst>
                <a:ext uri="{FF2B5EF4-FFF2-40B4-BE49-F238E27FC236}">
                  <a16:creationId xmlns:a16="http://schemas.microsoft.com/office/drawing/2014/main" id="{AA4F716A-76AD-E529-71D6-B7AA8C0CC61D}"/>
                </a:ext>
              </a:extLst>
            </p:cNvPr>
            <p:cNvSpPr/>
            <p:nvPr/>
          </p:nvSpPr>
          <p:spPr>
            <a:xfrm>
              <a:off x="1093561" y="2906442"/>
              <a:ext cx="26034" cy="26034"/>
            </a:xfrm>
            <a:custGeom>
              <a:avLst/>
              <a:gdLst/>
              <a:ahLst/>
              <a:cxnLst/>
              <a:rect l="l" t="t" r="r" b="b"/>
              <a:pathLst>
                <a:path w="26035" h="26035">
                  <a:moveTo>
                    <a:pt x="25693" y="25697"/>
                  </a:moveTo>
                  <a:lnTo>
                    <a:pt x="0" y="25697"/>
                  </a:lnTo>
                  <a:lnTo>
                    <a:pt x="0" y="0"/>
                  </a:lnTo>
                  <a:lnTo>
                    <a:pt x="25693" y="0"/>
                  </a:lnTo>
                  <a:lnTo>
                    <a:pt x="25693"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852" name="object 128">
              <a:extLst>
                <a:ext uri="{FF2B5EF4-FFF2-40B4-BE49-F238E27FC236}">
                  <a16:creationId xmlns:a16="http://schemas.microsoft.com/office/drawing/2014/main" id="{C759D4D9-4136-D65C-BD22-6D1D6AAAAA68}"/>
                </a:ext>
              </a:extLst>
            </p:cNvPr>
            <p:cNvSpPr/>
            <p:nvPr/>
          </p:nvSpPr>
          <p:spPr>
            <a:xfrm>
              <a:off x="1138345" y="2906442"/>
              <a:ext cx="26034" cy="26034"/>
            </a:xfrm>
            <a:custGeom>
              <a:avLst/>
              <a:gdLst/>
              <a:ahLst/>
              <a:cxnLst/>
              <a:rect l="l" t="t" r="r" b="b"/>
              <a:pathLst>
                <a:path w="26035" h="26035">
                  <a:moveTo>
                    <a:pt x="25689" y="25697"/>
                  </a:moveTo>
                  <a:lnTo>
                    <a:pt x="0" y="25697"/>
                  </a:lnTo>
                  <a:lnTo>
                    <a:pt x="0" y="0"/>
                  </a:lnTo>
                  <a:lnTo>
                    <a:pt x="25689" y="0"/>
                  </a:lnTo>
                  <a:lnTo>
                    <a:pt x="25689"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853" name="object 129">
              <a:extLst>
                <a:ext uri="{FF2B5EF4-FFF2-40B4-BE49-F238E27FC236}">
                  <a16:creationId xmlns:a16="http://schemas.microsoft.com/office/drawing/2014/main" id="{476B3AF6-9563-C2B9-836B-BEF854728AA8}"/>
                </a:ext>
              </a:extLst>
            </p:cNvPr>
            <p:cNvSpPr/>
            <p:nvPr/>
          </p:nvSpPr>
          <p:spPr>
            <a:xfrm>
              <a:off x="959206" y="2952475"/>
              <a:ext cx="26034" cy="26034"/>
            </a:xfrm>
            <a:custGeom>
              <a:avLst/>
              <a:gdLst/>
              <a:ahLst/>
              <a:cxnLst/>
              <a:rect l="l" t="t" r="r" b="b"/>
              <a:pathLst>
                <a:path w="26035" h="26035">
                  <a:moveTo>
                    <a:pt x="25689" y="25685"/>
                  </a:moveTo>
                  <a:lnTo>
                    <a:pt x="0" y="25685"/>
                  </a:lnTo>
                  <a:lnTo>
                    <a:pt x="0" y="0"/>
                  </a:lnTo>
                  <a:lnTo>
                    <a:pt x="25689" y="0"/>
                  </a:lnTo>
                  <a:lnTo>
                    <a:pt x="25689"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854" name="object 130">
              <a:extLst>
                <a:ext uri="{FF2B5EF4-FFF2-40B4-BE49-F238E27FC236}">
                  <a16:creationId xmlns:a16="http://schemas.microsoft.com/office/drawing/2014/main" id="{D32D5A94-53F2-AE35-B876-46306DCCBA91}"/>
                </a:ext>
              </a:extLst>
            </p:cNvPr>
            <p:cNvSpPr/>
            <p:nvPr/>
          </p:nvSpPr>
          <p:spPr>
            <a:xfrm>
              <a:off x="1003997" y="2952475"/>
              <a:ext cx="26034" cy="26034"/>
            </a:xfrm>
            <a:custGeom>
              <a:avLst/>
              <a:gdLst/>
              <a:ahLst/>
              <a:cxnLst/>
              <a:rect l="l" t="t" r="r" b="b"/>
              <a:pathLst>
                <a:path w="26035" h="26035">
                  <a:moveTo>
                    <a:pt x="25689" y="25685"/>
                  </a:moveTo>
                  <a:lnTo>
                    <a:pt x="0" y="25685"/>
                  </a:lnTo>
                  <a:lnTo>
                    <a:pt x="0" y="0"/>
                  </a:lnTo>
                  <a:lnTo>
                    <a:pt x="25689" y="0"/>
                  </a:lnTo>
                  <a:lnTo>
                    <a:pt x="25689"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855" name="object 131">
              <a:extLst>
                <a:ext uri="{FF2B5EF4-FFF2-40B4-BE49-F238E27FC236}">
                  <a16:creationId xmlns:a16="http://schemas.microsoft.com/office/drawing/2014/main" id="{1FF9085B-7F59-2518-C344-A09F9E01278D}"/>
                </a:ext>
              </a:extLst>
            </p:cNvPr>
            <p:cNvSpPr/>
            <p:nvPr/>
          </p:nvSpPr>
          <p:spPr>
            <a:xfrm>
              <a:off x="1048781" y="2952475"/>
              <a:ext cx="26034" cy="26034"/>
            </a:xfrm>
            <a:custGeom>
              <a:avLst/>
              <a:gdLst/>
              <a:ahLst/>
              <a:cxnLst/>
              <a:rect l="l" t="t" r="r" b="b"/>
              <a:pathLst>
                <a:path w="26035" h="26035">
                  <a:moveTo>
                    <a:pt x="25685" y="25685"/>
                  </a:moveTo>
                  <a:lnTo>
                    <a:pt x="0" y="25685"/>
                  </a:lnTo>
                  <a:lnTo>
                    <a:pt x="0" y="0"/>
                  </a:lnTo>
                  <a:lnTo>
                    <a:pt x="25685" y="0"/>
                  </a:lnTo>
                  <a:lnTo>
                    <a:pt x="25685"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856" name="object 132">
              <a:extLst>
                <a:ext uri="{FF2B5EF4-FFF2-40B4-BE49-F238E27FC236}">
                  <a16:creationId xmlns:a16="http://schemas.microsoft.com/office/drawing/2014/main" id="{355D8202-FDBD-FC7B-34E1-3B3D6D84AF9A}"/>
                </a:ext>
              </a:extLst>
            </p:cNvPr>
            <p:cNvSpPr/>
            <p:nvPr/>
          </p:nvSpPr>
          <p:spPr>
            <a:xfrm>
              <a:off x="1183123" y="2952475"/>
              <a:ext cx="26034" cy="26034"/>
            </a:xfrm>
            <a:custGeom>
              <a:avLst/>
              <a:gdLst/>
              <a:ahLst/>
              <a:cxnLst/>
              <a:rect l="l" t="t" r="r" b="b"/>
              <a:pathLst>
                <a:path w="26035" h="26035">
                  <a:moveTo>
                    <a:pt x="25703" y="25685"/>
                  </a:moveTo>
                  <a:lnTo>
                    <a:pt x="0" y="25685"/>
                  </a:lnTo>
                  <a:lnTo>
                    <a:pt x="0" y="0"/>
                  </a:lnTo>
                  <a:lnTo>
                    <a:pt x="25703" y="0"/>
                  </a:lnTo>
                  <a:lnTo>
                    <a:pt x="25703"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857" name="object 133">
              <a:extLst>
                <a:ext uri="{FF2B5EF4-FFF2-40B4-BE49-F238E27FC236}">
                  <a16:creationId xmlns:a16="http://schemas.microsoft.com/office/drawing/2014/main" id="{C4BBBD0F-2F76-6BF2-B113-A64212C3119F}"/>
                </a:ext>
              </a:extLst>
            </p:cNvPr>
            <p:cNvSpPr/>
            <p:nvPr/>
          </p:nvSpPr>
          <p:spPr>
            <a:xfrm>
              <a:off x="1048781" y="2998501"/>
              <a:ext cx="26034" cy="26034"/>
            </a:xfrm>
            <a:custGeom>
              <a:avLst/>
              <a:gdLst/>
              <a:ahLst/>
              <a:cxnLst/>
              <a:rect l="l" t="t" r="r" b="b"/>
              <a:pathLst>
                <a:path w="26035" h="26035">
                  <a:moveTo>
                    <a:pt x="25685" y="25695"/>
                  </a:moveTo>
                  <a:lnTo>
                    <a:pt x="0" y="25695"/>
                  </a:lnTo>
                  <a:lnTo>
                    <a:pt x="0" y="0"/>
                  </a:lnTo>
                  <a:lnTo>
                    <a:pt x="25685" y="0"/>
                  </a:lnTo>
                  <a:lnTo>
                    <a:pt x="25685" y="25695"/>
                  </a:lnTo>
                  <a:close/>
                </a:path>
              </a:pathLst>
            </a:custGeom>
            <a:grpFill/>
            <a:ln w="6346">
              <a:solidFill>
                <a:schemeClr val="accent2">
                  <a:alpha val="98000"/>
                </a:schemeClr>
              </a:solidFill>
            </a:ln>
          </p:spPr>
          <p:txBody>
            <a:bodyPr wrap="square" lIns="0" tIns="0" rIns="0" bIns="0" rtlCol="0"/>
            <a:lstStyle/>
            <a:p>
              <a:endParaRPr lang="en-US" dirty="0"/>
            </a:p>
          </p:txBody>
        </p:sp>
        <p:sp>
          <p:nvSpPr>
            <p:cNvPr id="858" name="object 134">
              <a:extLst>
                <a:ext uri="{FF2B5EF4-FFF2-40B4-BE49-F238E27FC236}">
                  <a16:creationId xmlns:a16="http://schemas.microsoft.com/office/drawing/2014/main" id="{FF95C99B-080A-29F6-3FB5-37F6A901026E}"/>
                </a:ext>
              </a:extLst>
            </p:cNvPr>
            <p:cNvSpPr/>
            <p:nvPr/>
          </p:nvSpPr>
          <p:spPr>
            <a:xfrm>
              <a:off x="1093561" y="2998501"/>
              <a:ext cx="26034" cy="26034"/>
            </a:xfrm>
            <a:custGeom>
              <a:avLst/>
              <a:gdLst/>
              <a:ahLst/>
              <a:cxnLst/>
              <a:rect l="l" t="t" r="r" b="b"/>
              <a:pathLst>
                <a:path w="26035" h="26035">
                  <a:moveTo>
                    <a:pt x="25693" y="25695"/>
                  </a:moveTo>
                  <a:lnTo>
                    <a:pt x="0" y="25695"/>
                  </a:lnTo>
                  <a:lnTo>
                    <a:pt x="0" y="0"/>
                  </a:lnTo>
                  <a:lnTo>
                    <a:pt x="25693" y="0"/>
                  </a:lnTo>
                  <a:lnTo>
                    <a:pt x="25693" y="25695"/>
                  </a:lnTo>
                  <a:close/>
                </a:path>
              </a:pathLst>
            </a:custGeom>
            <a:grpFill/>
            <a:ln w="6346">
              <a:solidFill>
                <a:schemeClr val="accent2">
                  <a:alpha val="98000"/>
                </a:schemeClr>
              </a:solidFill>
            </a:ln>
          </p:spPr>
          <p:txBody>
            <a:bodyPr wrap="square" lIns="0" tIns="0" rIns="0" bIns="0" rtlCol="0"/>
            <a:lstStyle/>
            <a:p>
              <a:endParaRPr lang="en-US" dirty="0"/>
            </a:p>
          </p:txBody>
        </p:sp>
        <p:sp>
          <p:nvSpPr>
            <p:cNvPr id="859" name="object 135">
              <a:extLst>
                <a:ext uri="{FF2B5EF4-FFF2-40B4-BE49-F238E27FC236}">
                  <a16:creationId xmlns:a16="http://schemas.microsoft.com/office/drawing/2014/main" id="{955085F7-38EB-C8D2-8FFC-97043C3BC68A}"/>
                </a:ext>
              </a:extLst>
            </p:cNvPr>
            <p:cNvSpPr/>
            <p:nvPr/>
          </p:nvSpPr>
          <p:spPr>
            <a:xfrm>
              <a:off x="1138345" y="2998501"/>
              <a:ext cx="26034" cy="26034"/>
            </a:xfrm>
            <a:custGeom>
              <a:avLst/>
              <a:gdLst/>
              <a:ahLst/>
              <a:cxnLst/>
              <a:rect l="l" t="t" r="r" b="b"/>
              <a:pathLst>
                <a:path w="26035" h="26035">
                  <a:moveTo>
                    <a:pt x="25689" y="25695"/>
                  </a:moveTo>
                  <a:lnTo>
                    <a:pt x="0" y="25695"/>
                  </a:lnTo>
                  <a:lnTo>
                    <a:pt x="0" y="0"/>
                  </a:lnTo>
                  <a:lnTo>
                    <a:pt x="25689" y="0"/>
                  </a:lnTo>
                  <a:lnTo>
                    <a:pt x="25689" y="25695"/>
                  </a:lnTo>
                  <a:close/>
                </a:path>
              </a:pathLst>
            </a:custGeom>
            <a:grpFill/>
            <a:ln w="6346">
              <a:solidFill>
                <a:schemeClr val="accent2">
                  <a:alpha val="98000"/>
                </a:schemeClr>
              </a:solidFill>
            </a:ln>
          </p:spPr>
          <p:txBody>
            <a:bodyPr wrap="square" lIns="0" tIns="0" rIns="0" bIns="0" rtlCol="0"/>
            <a:lstStyle/>
            <a:p>
              <a:endParaRPr lang="en-US" dirty="0"/>
            </a:p>
          </p:txBody>
        </p:sp>
        <p:sp>
          <p:nvSpPr>
            <p:cNvPr id="860" name="object 136">
              <a:extLst>
                <a:ext uri="{FF2B5EF4-FFF2-40B4-BE49-F238E27FC236}">
                  <a16:creationId xmlns:a16="http://schemas.microsoft.com/office/drawing/2014/main" id="{0815F450-72A3-8C0D-6F4F-02EA9C941F0B}"/>
                </a:ext>
              </a:extLst>
            </p:cNvPr>
            <p:cNvSpPr/>
            <p:nvPr/>
          </p:nvSpPr>
          <p:spPr>
            <a:xfrm>
              <a:off x="1003997" y="3044534"/>
              <a:ext cx="26034" cy="26034"/>
            </a:xfrm>
            <a:custGeom>
              <a:avLst/>
              <a:gdLst/>
              <a:ahLst/>
              <a:cxnLst/>
              <a:rect l="l" t="t" r="r" b="b"/>
              <a:pathLst>
                <a:path w="26035" h="26035">
                  <a:moveTo>
                    <a:pt x="25689" y="25697"/>
                  </a:moveTo>
                  <a:lnTo>
                    <a:pt x="0" y="25697"/>
                  </a:lnTo>
                  <a:lnTo>
                    <a:pt x="0" y="0"/>
                  </a:lnTo>
                  <a:lnTo>
                    <a:pt x="25689" y="0"/>
                  </a:lnTo>
                  <a:lnTo>
                    <a:pt x="25689"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861" name="object 137">
              <a:extLst>
                <a:ext uri="{FF2B5EF4-FFF2-40B4-BE49-F238E27FC236}">
                  <a16:creationId xmlns:a16="http://schemas.microsoft.com/office/drawing/2014/main" id="{28F81DF0-4632-EA98-B7F5-4AEC95DCC58A}"/>
                </a:ext>
              </a:extLst>
            </p:cNvPr>
            <p:cNvSpPr/>
            <p:nvPr/>
          </p:nvSpPr>
          <p:spPr>
            <a:xfrm>
              <a:off x="1093561" y="3044534"/>
              <a:ext cx="26034" cy="26034"/>
            </a:xfrm>
            <a:custGeom>
              <a:avLst/>
              <a:gdLst/>
              <a:ahLst/>
              <a:cxnLst/>
              <a:rect l="l" t="t" r="r" b="b"/>
              <a:pathLst>
                <a:path w="26035" h="26035">
                  <a:moveTo>
                    <a:pt x="25693" y="25697"/>
                  </a:moveTo>
                  <a:lnTo>
                    <a:pt x="0" y="25697"/>
                  </a:lnTo>
                  <a:lnTo>
                    <a:pt x="0" y="0"/>
                  </a:lnTo>
                  <a:lnTo>
                    <a:pt x="25693" y="0"/>
                  </a:lnTo>
                  <a:lnTo>
                    <a:pt x="25693"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862" name="object 138">
              <a:extLst>
                <a:ext uri="{FF2B5EF4-FFF2-40B4-BE49-F238E27FC236}">
                  <a16:creationId xmlns:a16="http://schemas.microsoft.com/office/drawing/2014/main" id="{30349853-FF55-C686-06E3-F1038C67A659}"/>
                </a:ext>
              </a:extLst>
            </p:cNvPr>
            <p:cNvSpPr/>
            <p:nvPr/>
          </p:nvSpPr>
          <p:spPr>
            <a:xfrm>
              <a:off x="1048781" y="3090553"/>
              <a:ext cx="26034" cy="26034"/>
            </a:xfrm>
            <a:custGeom>
              <a:avLst/>
              <a:gdLst/>
              <a:ahLst/>
              <a:cxnLst/>
              <a:rect l="l" t="t" r="r" b="b"/>
              <a:pathLst>
                <a:path w="26035" h="26035">
                  <a:moveTo>
                    <a:pt x="25685" y="25703"/>
                  </a:moveTo>
                  <a:lnTo>
                    <a:pt x="0" y="25703"/>
                  </a:lnTo>
                  <a:lnTo>
                    <a:pt x="0" y="0"/>
                  </a:lnTo>
                  <a:lnTo>
                    <a:pt x="25685" y="0"/>
                  </a:lnTo>
                  <a:lnTo>
                    <a:pt x="25685" y="25703"/>
                  </a:lnTo>
                  <a:close/>
                </a:path>
              </a:pathLst>
            </a:custGeom>
            <a:grpFill/>
            <a:ln w="6346">
              <a:solidFill>
                <a:schemeClr val="accent2">
                  <a:alpha val="98000"/>
                </a:schemeClr>
              </a:solidFill>
            </a:ln>
          </p:spPr>
          <p:txBody>
            <a:bodyPr wrap="square" lIns="0" tIns="0" rIns="0" bIns="0" rtlCol="0"/>
            <a:lstStyle/>
            <a:p>
              <a:endParaRPr lang="en-US" dirty="0"/>
            </a:p>
          </p:txBody>
        </p:sp>
        <p:sp>
          <p:nvSpPr>
            <p:cNvPr id="863" name="object 139">
              <a:extLst>
                <a:ext uri="{FF2B5EF4-FFF2-40B4-BE49-F238E27FC236}">
                  <a16:creationId xmlns:a16="http://schemas.microsoft.com/office/drawing/2014/main" id="{3C021668-DEB6-4E5B-E742-5F080CA5B769}"/>
                </a:ext>
              </a:extLst>
            </p:cNvPr>
            <p:cNvSpPr/>
            <p:nvPr/>
          </p:nvSpPr>
          <p:spPr>
            <a:xfrm>
              <a:off x="1138345" y="3090553"/>
              <a:ext cx="26034" cy="26034"/>
            </a:xfrm>
            <a:custGeom>
              <a:avLst/>
              <a:gdLst/>
              <a:ahLst/>
              <a:cxnLst/>
              <a:rect l="l" t="t" r="r" b="b"/>
              <a:pathLst>
                <a:path w="26035" h="26035">
                  <a:moveTo>
                    <a:pt x="25689" y="25703"/>
                  </a:moveTo>
                  <a:lnTo>
                    <a:pt x="0" y="25703"/>
                  </a:lnTo>
                  <a:lnTo>
                    <a:pt x="0" y="0"/>
                  </a:lnTo>
                  <a:lnTo>
                    <a:pt x="25689" y="0"/>
                  </a:lnTo>
                  <a:lnTo>
                    <a:pt x="25689" y="25703"/>
                  </a:lnTo>
                  <a:close/>
                </a:path>
              </a:pathLst>
            </a:custGeom>
            <a:grpFill/>
            <a:ln w="6346">
              <a:solidFill>
                <a:schemeClr val="accent2">
                  <a:alpha val="98000"/>
                </a:schemeClr>
              </a:solidFill>
            </a:ln>
          </p:spPr>
          <p:txBody>
            <a:bodyPr wrap="square" lIns="0" tIns="0" rIns="0" bIns="0" rtlCol="0"/>
            <a:lstStyle/>
            <a:p>
              <a:endParaRPr lang="en-US" dirty="0"/>
            </a:p>
          </p:txBody>
        </p:sp>
        <p:sp>
          <p:nvSpPr>
            <p:cNvPr id="864" name="object 140">
              <a:extLst>
                <a:ext uri="{FF2B5EF4-FFF2-40B4-BE49-F238E27FC236}">
                  <a16:creationId xmlns:a16="http://schemas.microsoft.com/office/drawing/2014/main" id="{D4C4F781-DC4D-CEEC-EE50-D2BCE0A4A9A1}"/>
                </a:ext>
              </a:extLst>
            </p:cNvPr>
            <p:cNvSpPr/>
            <p:nvPr/>
          </p:nvSpPr>
          <p:spPr>
            <a:xfrm>
              <a:off x="959206" y="3136594"/>
              <a:ext cx="26034" cy="26034"/>
            </a:xfrm>
            <a:custGeom>
              <a:avLst/>
              <a:gdLst/>
              <a:ahLst/>
              <a:cxnLst/>
              <a:rect l="l" t="t" r="r" b="b"/>
              <a:pathLst>
                <a:path w="26035" h="26035">
                  <a:moveTo>
                    <a:pt x="25689" y="25678"/>
                  </a:moveTo>
                  <a:lnTo>
                    <a:pt x="0" y="25678"/>
                  </a:lnTo>
                  <a:lnTo>
                    <a:pt x="0" y="0"/>
                  </a:lnTo>
                  <a:lnTo>
                    <a:pt x="25689" y="0"/>
                  </a:lnTo>
                  <a:lnTo>
                    <a:pt x="25689" y="25678"/>
                  </a:lnTo>
                  <a:close/>
                </a:path>
              </a:pathLst>
            </a:custGeom>
            <a:grpFill/>
            <a:ln w="6346">
              <a:solidFill>
                <a:schemeClr val="accent2">
                  <a:alpha val="98000"/>
                </a:schemeClr>
              </a:solidFill>
            </a:ln>
          </p:spPr>
          <p:txBody>
            <a:bodyPr wrap="square" lIns="0" tIns="0" rIns="0" bIns="0" rtlCol="0"/>
            <a:lstStyle/>
            <a:p>
              <a:endParaRPr lang="en-US" dirty="0"/>
            </a:p>
          </p:txBody>
        </p:sp>
        <p:sp>
          <p:nvSpPr>
            <p:cNvPr id="865" name="object 141">
              <a:extLst>
                <a:ext uri="{FF2B5EF4-FFF2-40B4-BE49-F238E27FC236}">
                  <a16:creationId xmlns:a16="http://schemas.microsoft.com/office/drawing/2014/main" id="{540E6EE2-D1A5-2600-9A97-311D8505B56A}"/>
                </a:ext>
              </a:extLst>
            </p:cNvPr>
            <p:cNvSpPr/>
            <p:nvPr/>
          </p:nvSpPr>
          <p:spPr>
            <a:xfrm>
              <a:off x="1048781" y="3136594"/>
              <a:ext cx="26034" cy="26034"/>
            </a:xfrm>
            <a:custGeom>
              <a:avLst/>
              <a:gdLst/>
              <a:ahLst/>
              <a:cxnLst/>
              <a:rect l="l" t="t" r="r" b="b"/>
              <a:pathLst>
                <a:path w="26035" h="26035">
                  <a:moveTo>
                    <a:pt x="25685" y="25678"/>
                  </a:moveTo>
                  <a:lnTo>
                    <a:pt x="0" y="25678"/>
                  </a:lnTo>
                  <a:lnTo>
                    <a:pt x="0" y="0"/>
                  </a:lnTo>
                  <a:lnTo>
                    <a:pt x="25685" y="0"/>
                  </a:lnTo>
                  <a:lnTo>
                    <a:pt x="25685" y="25678"/>
                  </a:lnTo>
                  <a:close/>
                </a:path>
              </a:pathLst>
            </a:custGeom>
            <a:grpFill/>
            <a:ln w="6346">
              <a:solidFill>
                <a:schemeClr val="accent2">
                  <a:alpha val="98000"/>
                </a:schemeClr>
              </a:solidFill>
            </a:ln>
          </p:spPr>
          <p:txBody>
            <a:bodyPr wrap="square" lIns="0" tIns="0" rIns="0" bIns="0" rtlCol="0"/>
            <a:lstStyle/>
            <a:p>
              <a:endParaRPr lang="en-US" dirty="0"/>
            </a:p>
          </p:txBody>
        </p:sp>
        <p:sp>
          <p:nvSpPr>
            <p:cNvPr id="866" name="object 142">
              <a:extLst>
                <a:ext uri="{FF2B5EF4-FFF2-40B4-BE49-F238E27FC236}">
                  <a16:creationId xmlns:a16="http://schemas.microsoft.com/office/drawing/2014/main" id="{9C36B8D9-8D8F-8913-6118-E661B7634146}"/>
                </a:ext>
              </a:extLst>
            </p:cNvPr>
            <p:cNvSpPr/>
            <p:nvPr/>
          </p:nvSpPr>
          <p:spPr>
            <a:xfrm>
              <a:off x="1183123" y="3136594"/>
              <a:ext cx="26034" cy="26034"/>
            </a:xfrm>
            <a:custGeom>
              <a:avLst/>
              <a:gdLst/>
              <a:ahLst/>
              <a:cxnLst/>
              <a:rect l="l" t="t" r="r" b="b"/>
              <a:pathLst>
                <a:path w="26035" h="26035">
                  <a:moveTo>
                    <a:pt x="25703" y="25678"/>
                  </a:moveTo>
                  <a:lnTo>
                    <a:pt x="0" y="25678"/>
                  </a:lnTo>
                  <a:lnTo>
                    <a:pt x="0" y="0"/>
                  </a:lnTo>
                  <a:lnTo>
                    <a:pt x="25703" y="0"/>
                  </a:lnTo>
                  <a:lnTo>
                    <a:pt x="25703" y="25678"/>
                  </a:lnTo>
                  <a:close/>
                </a:path>
              </a:pathLst>
            </a:custGeom>
            <a:grpFill/>
            <a:ln w="6346">
              <a:solidFill>
                <a:schemeClr val="accent2">
                  <a:alpha val="98000"/>
                </a:schemeClr>
              </a:solidFill>
            </a:ln>
          </p:spPr>
          <p:txBody>
            <a:bodyPr wrap="square" lIns="0" tIns="0" rIns="0" bIns="0" rtlCol="0"/>
            <a:lstStyle/>
            <a:p>
              <a:endParaRPr lang="en-US" dirty="0"/>
            </a:p>
          </p:txBody>
        </p:sp>
        <p:sp>
          <p:nvSpPr>
            <p:cNvPr id="867" name="object 143">
              <a:extLst>
                <a:ext uri="{FF2B5EF4-FFF2-40B4-BE49-F238E27FC236}">
                  <a16:creationId xmlns:a16="http://schemas.microsoft.com/office/drawing/2014/main" id="{6A8D62DC-0CEA-A0BC-44FE-82F9200019D2}"/>
                </a:ext>
              </a:extLst>
            </p:cNvPr>
            <p:cNvSpPr/>
            <p:nvPr/>
          </p:nvSpPr>
          <p:spPr>
            <a:xfrm>
              <a:off x="959206" y="3182612"/>
              <a:ext cx="26034" cy="26034"/>
            </a:xfrm>
            <a:custGeom>
              <a:avLst/>
              <a:gdLst/>
              <a:ahLst/>
              <a:cxnLst/>
              <a:rect l="l" t="t" r="r" b="b"/>
              <a:pathLst>
                <a:path w="26035" h="26035">
                  <a:moveTo>
                    <a:pt x="25689" y="25700"/>
                  </a:moveTo>
                  <a:lnTo>
                    <a:pt x="0" y="25700"/>
                  </a:lnTo>
                  <a:lnTo>
                    <a:pt x="0" y="0"/>
                  </a:lnTo>
                  <a:lnTo>
                    <a:pt x="25689" y="0"/>
                  </a:lnTo>
                  <a:lnTo>
                    <a:pt x="25689" y="25700"/>
                  </a:lnTo>
                  <a:close/>
                </a:path>
              </a:pathLst>
            </a:custGeom>
            <a:grpFill/>
            <a:ln w="6346">
              <a:solidFill>
                <a:schemeClr val="accent2">
                  <a:alpha val="98000"/>
                </a:schemeClr>
              </a:solidFill>
            </a:ln>
          </p:spPr>
          <p:txBody>
            <a:bodyPr wrap="square" lIns="0" tIns="0" rIns="0" bIns="0" rtlCol="0"/>
            <a:lstStyle/>
            <a:p>
              <a:endParaRPr lang="en-US" dirty="0"/>
            </a:p>
          </p:txBody>
        </p:sp>
        <p:sp>
          <p:nvSpPr>
            <p:cNvPr id="868" name="object 144">
              <a:extLst>
                <a:ext uri="{FF2B5EF4-FFF2-40B4-BE49-F238E27FC236}">
                  <a16:creationId xmlns:a16="http://schemas.microsoft.com/office/drawing/2014/main" id="{83A21972-6632-786F-C99C-CB3BD875E1BD}"/>
                </a:ext>
              </a:extLst>
            </p:cNvPr>
            <p:cNvSpPr/>
            <p:nvPr/>
          </p:nvSpPr>
          <p:spPr>
            <a:xfrm>
              <a:off x="1048781" y="3182612"/>
              <a:ext cx="26034" cy="26034"/>
            </a:xfrm>
            <a:custGeom>
              <a:avLst/>
              <a:gdLst/>
              <a:ahLst/>
              <a:cxnLst/>
              <a:rect l="l" t="t" r="r" b="b"/>
              <a:pathLst>
                <a:path w="26035" h="26035">
                  <a:moveTo>
                    <a:pt x="25685" y="25700"/>
                  </a:moveTo>
                  <a:lnTo>
                    <a:pt x="0" y="25700"/>
                  </a:lnTo>
                  <a:lnTo>
                    <a:pt x="0" y="0"/>
                  </a:lnTo>
                  <a:lnTo>
                    <a:pt x="25685" y="0"/>
                  </a:lnTo>
                  <a:lnTo>
                    <a:pt x="25685" y="25700"/>
                  </a:lnTo>
                  <a:close/>
                </a:path>
              </a:pathLst>
            </a:custGeom>
            <a:grpFill/>
            <a:ln w="6346">
              <a:solidFill>
                <a:schemeClr val="accent2">
                  <a:alpha val="98000"/>
                </a:schemeClr>
              </a:solidFill>
            </a:ln>
          </p:spPr>
          <p:txBody>
            <a:bodyPr wrap="square" lIns="0" tIns="0" rIns="0" bIns="0" rtlCol="0"/>
            <a:lstStyle/>
            <a:p>
              <a:endParaRPr lang="en-US" dirty="0"/>
            </a:p>
          </p:txBody>
        </p:sp>
        <p:sp>
          <p:nvSpPr>
            <p:cNvPr id="869" name="object 145">
              <a:extLst>
                <a:ext uri="{FF2B5EF4-FFF2-40B4-BE49-F238E27FC236}">
                  <a16:creationId xmlns:a16="http://schemas.microsoft.com/office/drawing/2014/main" id="{A69F3753-F3A3-CA96-FC2F-4D7A9C1B3C11}"/>
                </a:ext>
              </a:extLst>
            </p:cNvPr>
            <p:cNvSpPr/>
            <p:nvPr/>
          </p:nvSpPr>
          <p:spPr>
            <a:xfrm>
              <a:off x="1138345" y="3182612"/>
              <a:ext cx="26034" cy="26034"/>
            </a:xfrm>
            <a:custGeom>
              <a:avLst/>
              <a:gdLst/>
              <a:ahLst/>
              <a:cxnLst/>
              <a:rect l="l" t="t" r="r" b="b"/>
              <a:pathLst>
                <a:path w="26035" h="26035">
                  <a:moveTo>
                    <a:pt x="25689" y="25700"/>
                  </a:moveTo>
                  <a:lnTo>
                    <a:pt x="0" y="25700"/>
                  </a:lnTo>
                  <a:lnTo>
                    <a:pt x="0" y="0"/>
                  </a:lnTo>
                  <a:lnTo>
                    <a:pt x="25689" y="0"/>
                  </a:lnTo>
                  <a:lnTo>
                    <a:pt x="25689" y="25700"/>
                  </a:lnTo>
                  <a:close/>
                </a:path>
              </a:pathLst>
            </a:custGeom>
            <a:grpFill/>
            <a:ln w="6346">
              <a:solidFill>
                <a:schemeClr val="accent2">
                  <a:alpha val="98000"/>
                </a:schemeClr>
              </a:solidFill>
            </a:ln>
          </p:spPr>
          <p:txBody>
            <a:bodyPr wrap="square" lIns="0" tIns="0" rIns="0" bIns="0" rtlCol="0"/>
            <a:lstStyle/>
            <a:p>
              <a:endParaRPr lang="en-US" dirty="0"/>
            </a:p>
          </p:txBody>
        </p:sp>
        <p:sp>
          <p:nvSpPr>
            <p:cNvPr id="870" name="object 146">
              <a:extLst>
                <a:ext uri="{FF2B5EF4-FFF2-40B4-BE49-F238E27FC236}">
                  <a16:creationId xmlns:a16="http://schemas.microsoft.com/office/drawing/2014/main" id="{247A8EE7-4CEC-E38B-BF43-2147A8B2EA60}"/>
                </a:ext>
              </a:extLst>
            </p:cNvPr>
            <p:cNvSpPr/>
            <p:nvPr/>
          </p:nvSpPr>
          <p:spPr>
            <a:xfrm>
              <a:off x="1003997" y="3228646"/>
              <a:ext cx="26034" cy="26034"/>
            </a:xfrm>
            <a:custGeom>
              <a:avLst/>
              <a:gdLst/>
              <a:ahLst/>
              <a:cxnLst/>
              <a:rect l="l" t="t" r="r" b="b"/>
              <a:pathLst>
                <a:path w="26035"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71" name="object 147">
              <a:extLst>
                <a:ext uri="{FF2B5EF4-FFF2-40B4-BE49-F238E27FC236}">
                  <a16:creationId xmlns:a16="http://schemas.microsoft.com/office/drawing/2014/main" id="{23485045-0120-62C5-A863-B69A43622537}"/>
                </a:ext>
              </a:extLst>
            </p:cNvPr>
            <p:cNvSpPr/>
            <p:nvPr/>
          </p:nvSpPr>
          <p:spPr>
            <a:xfrm>
              <a:off x="1093561" y="3228646"/>
              <a:ext cx="26034" cy="26034"/>
            </a:xfrm>
            <a:custGeom>
              <a:avLst/>
              <a:gdLst/>
              <a:ahLst/>
              <a:cxnLst/>
              <a:rect l="l" t="t" r="r" b="b"/>
              <a:pathLst>
                <a:path w="26035" h="26035">
                  <a:moveTo>
                    <a:pt x="25693" y="25689"/>
                  </a:moveTo>
                  <a:lnTo>
                    <a:pt x="0" y="25689"/>
                  </a:lnTo>
                  <a:lnTo>
                    <a:pt x="0" y="0"/>
                  </a:lnTo>
                  <a:lnTo>
                    <a:pt x="25693" y="0"/>
                  </a:lnTo>
                  <a:lnTo>
                    <a:pt x="25693"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72" name="object 148">
              <a:extLst>
                <a:ext uri="{FF2B5EF4-FFF2-40B4-BE49-F238E27FC236}">
                  <a16:creationId xmlns:a16="http://schemas.microsoft.com/office/drawing/2014/main" id="{13DEEDFE-996F-734A-07CC-A1CFF92A6207}"/>
                </a:ext>
              </a:extLst>
            </p:cNvPr>
            <p:cNvSpPr/>
            <p:nvPr/>
          </p:nvSpPr>
          <p:spPr>
            <a:xfrm>
              <a:off x="1183123" y="3228646"/>
              <a:ext cx="26034" cy="26034"/>
            </a:xfrm>
            <a:custGeom>
              <a:avLst/>
              <a:gdLst/>
              <a:ahLst/>
              <a:cxnLst/>
              <a:rect l="l" t="t" r="r" b="b"/>
              <a:pathLst>
                <a:path w="26035" h="26035">
                  <a:moveTo>
                    <a:pt x="25703" y="25689"/>
                  </a:moveTo>
                  <a:lnTo>
                    <a:pt x="0" y="25689"/>
                  </a:lnTo>
                  <a:lnTo>
                    <a:pt x="0" y="0"/>
                  </a:lnTo>
                  <a:lnTo>
                    <a:pt x="25703" y="0"/>
                  </a:lnTo>
                  <a:lnTo>
                    <a:pt x="25703"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73" name="object 149">
              <a:extLst>
                <a:ext uri="{FF2B5EF4-FFF2-40B4-BE49-F238E27FC236}">
                  <a16:creationId xmlns:a16="http://schemas.microsoft.com/office/drawing/2014/main" id="{2489669A-76C6-EB4C-2EE1-DCC2F7817DDE}"/>
                </a:ext>
              </a:extLst>
            </p:cNvPr>
            <p:cNvSpPr/>
            <p:nvPr/>
          </p:nvSpPr>
          <p:spPr>
            <a:xfrm>
              <a:off x="959206" y="3274664"/>
              <a:ext cx="26034" cy="26034"/>
            </a:xfrm>
            <a:custGeom>
              <a:avLst/>
              <a:gdLst/>
              <a:ahLst/>
              <a:cxnLst/>
              <a:rect l="l" t="t" r="r" b="b"/>
              <a:pathLst>
                <a:path w="26035" h="26035">
                  <a:moveTo>
                    <a:pt x="25689" y="25707"/>
                  </a:moveTo>
                  <a:lnTo>
                    <a:pt x="0" y="25707"/>
                  </a:lnTo>
                  <a:lnTo>
                    <a:pt x="0" y="0"/>
                  </a:lnTo>
                  <a:lnTo>
                    <a:pt x="25689" y="0"/>
                  </a:lnTo>
                  <a:lnTo>
                    <a:pt x="25689" y="25707"/>
                  </a:lnTo>
                  <a:close/>
                </a:path>
              </a:pathLst>
            </a:custGeom>
            <a:grpFill/>
            <a:ln w="6346">
              <a:solidFill>
                <a:schemeClr val="accent2">
                  <a:alpha val="98000"/>
                </a:schemeClr>
              </a:solidFill>
            </a:ln>
          </p:spPr>
          <p:txBody>
            <a:bodyPr wrap="square" lIns="0" tIns="0" rIns="0" bIns="0" rtlCol="0"/>
            <a:lstStyle/>
            <a:p>
              <a:endParaRPr lang="en-US" dirty="0"/>
            </a:p>
          </p:txBody>
        </p:sp>
        <p:sp>
          <p:nvSpPr>
            <p:cNvPr id="874" name="object 150">
              <a:extLst>
                <a:ext uri="{FF2B5EF4-FFF2-40B4-BE49-F238E27FC236}">
                  <a16:creationId xmlns:a16="http://schemas.microsoft.com/office/drawing/2014/main" id="{66505834-6E22-1E44-D85A-F0B2AD837B30}"/>
                </a:ext>
              </a:extLst>
            </p:cNvPr>
            <p:cNvSpPr/>
            <p:nvPr/>
          </p:nvSpPr>
          <p:spPr>
            <a:xfrm>
              <a:off x="1048781" y="3274664"/>
              <a:ext cx="26034" cy="26034"/>
            </a:xfrm>
            <a:custGeom>
              <a:avLst/>
              <a:gdLst/>
              <a:ahLst/>
              <a:cxnLst/>
              <a:rect l="l" t="t" r="r" b="b"/>
              <a:pathLst>
                <a:path w="26035" h="26035">
                  <a:moveTo>
                    <a:pt x="25685" y="25707"/>
                  </a:moveTo>
                  <a:lnTo>
                    <a:pt x="0" y="25707"/>
                  </a:lnTo>
                  <a:lnTo>
                    <a:pt x="0" y="0"/>
                  </a:lnTo>
                  <a:lnTo>
                    <a:pt x="25685" y="0"/>
                  </a:lnTo>
                  <a:lnTo>
                    <a:pt x="25685" y="25707"/>
                  </a:lnTo>
                  <a:close/>
                </a:path>
              </a:pathLst>
            </a:custGeom>
            <a:grpFill/>
            <a:ln w="6346">
              <a:solidFill>
                <a:schemeClr val="accent2">
                  <a:alpha val="98000"/>
                </a:schemeClr>
              </a:solidFill>
            </a:ln>
          </p:spPr>
          <p:txBody>
            <a:bodyPr wrap="square" lIns="0" tIns="0" rIns="0" bIns="0" rtlCol="0"/>
            <a:lstStyle/>
            <a:p>
              <a:endParaRPr lang="en-US" dirty="0"/>
            </a:p>
          </p:txBody>
        </p:sp>
        <p:sp>
          <p:nvSpPr>
            <p:cNvPr id="875" name="object 151">
              <a:extLst>
                <a:ext uri="{FF2B5EF4-FFF2-40B4-BE49-F238E27FC236}">
                  <a16:creationId xmlns:a16="http://schemas.microsoft.com/office/drawing/2014/main" id="{58C24E33-8EB9-1E75-4AC6-3C562005B125}"/>
                </a:ext>
              </a:extLst>
            </p:cNvPr>
            <p:cNvSpPr/>
            <p:nvPr/>
          </p:nvSpPr>
          <p:spPr>
            <a:xfrm>
              <a:off x="1183123" y="3274664"/>
              <a:ext cx="26034" cy="26034"/>
            </a:xfrm>
            <a:custGeom>
              <a:avLst/>
              <a:gdLst/>
              <a:ahLst/>
              <a:cxnLst/>
              <a:rect l="l" t="t" r="r" b="b"/>
              <a:pathLst>
                <a:path w="26035" h="26035">
                  <a:moveTo>
                    <a:pt x="25703" y="25707"/>
                  </a:moveTo>
                  <a:lnTo>
                    <a:pt x="0" y="25707"/>
                  </a:lnTo>
                  <a:lnTo>
                    <a:pt x="0" y="0"/>
                  </a:lnTo>
                  <a:lnTo>
                    <a:pt x="25703" y="0"/>
                  </a:lnTo>
                  <a:lnTo>
                    <a:pt x="25703" y="25707"/>
                  </a:lnTo>
                  <a:close/>
                </a:path>
              </a:pathLst>
            </a:custGeom>
            <a:grpFill/>
            <a:ln w="6346">
              <a:solidFill>
                <a:schemeClr val="accent2">
                  <a:alpha val="98000"/>
                </a:schemeClr>
              </a:solidFill>
            </a:ln>
          </p:spPr>
          <p:txBody>
            <a:bodyPr wrap="square" lIns="0" tIns="0" rIns="0" bIns="0" rtlCol="0"/>
            <a:lstStyle/>
            <a:p>
              <a:endParaRPr lang="en-US" dirty="0"/>
            </a:p>
          </p:txBody>
        </p:sp>
        <p:sp>
          <p:nvSpPr>
            <p:cNvPr id="876" name="object 152">
              <a:extLst>
                <a:ext uri="{FF2B5EF4-FFF2-40B4-BE49-F238E27FC236}">
                  <a16:creationId xmlns:a16="http://schemas.microsoft.com/office/drawing/2014/main" id="{A6EE7FEF-BDC3-6A3C-8AF0-C483E22E3469}"/>
                </a:ext>
              </a:extLst>
            </p:cNvPr>
            <p:cNvSpPr/>
            <p:nvPr/>
          </p:nvSpPr>
          <p:spPr>
            <a:xfrm>
              <a:off x="912212" y="3319211"/>
              <a:ext cx="26034" cy="26034"/>
            </a:xfrm>
            <a:custGeom>
              <a:avLst/>
              <a:gdLst/>
              <a:ahLst/>
              <a:cxnLst/>
              <a:rect l="l" t="t" r="r" b="b"/>
              <a:pathLst>
                <a:path w="26035" h="26035">
                  <a:moveTo>
                    <a:pt x="25697" y="25707"/>
                  </a:moveTo>
                  <a:lnTo>
                    <a:pt x="0" y="25707"/>
                  </a:lnTo>
                  <a:lnTo>
                    <a:pt x="0" y="0"/>
                  </a:lnTo>
                  <a:lnTo>
                    <a:pt x="25697" y="0"/>
                  </a:lnTo>
                  <a:lnTo>
                    <a:pt x="25697" y="25707"/>
                  </a:lnTo>
                  <a:close/>
                </a:path>
              </a:pathLst>
            </a:custGeom>
            <a:grpFill/>
            <a:ln w="6346">
              <a:solidFill>
                <a:schemeClr val="accent2">
                  <a:alpha val="98000"/>
                </a:schemeClr>
              </a:solidFill>
            </a:ln>
          </p:spPr>
          <p:txBody>
            <a:bodyPr wrap="square" lIns="0" tIns="0" rIns="0" bIns="0" rtlCol="0"/>
            <a:lstStyle/>
            <a:p>
              <a:endParaRPr lang="en-US" dirty="0"/>
            </a:p>
          </p:txBody>
        </p:sp>
        <p:sp>
          <p:nvSpPr>
            <p:cNvPr id="877" name="object 153">
              <a:extLst>
                <a:ext uri="{FF2B5EF4-FFF2-40B4-BE49-F238E27FC236}">
                  <a16:creationId xmlns:a16="http://schemas.microsoft.com/office/drawing/2014/main" id="{0C6FBC06-4409-0F0C-E089-DC13FF2DD9BB}"/>
                </a:ext>
              </a:extLst>
            </p:cNvPr>
            <p:cNvSpPr/>
            <p:nvPr/>
          </p:nvSpPr>
          <p:spPr>
            <a:xfrm>
              <a:off x="688295" y="3361636"/>
              <a:ext cx="26034" cy="26034"/>
            </a:xfrm>
            <a:custGeom>
              <a:avLst/>
              <a:gdLst/>
              <a:ahLst/>
              <a:cxnLst/>
              <a:rect l="l" t="t" r="r" b="b"/>
              <a:pathLst>
                <a:path w="26035" h="26035">
                  <a:moveTo>
                    <a:pt x="25697" y="25700"/>
                  </a:moveTo>
                  <a:lnTo>
                    <a:pt x="0" y="25700"/>
                  </a:lnTo>
                  <a:lnTo>
                    <a:pt x="0" y="0"/>
                  </a:lnTo>
                  <a:lnTo>
                    <a:pt x="25697" y="0"/>
                  </a:lnTo>
                  <a:lnTo>
                    <a:pt x="25697" y="25700"/>
                  </a:lnTo>
                  <a:close/>
                </a:path>
              </a:pathLst>
            </a:custGeom>
            <a:grpFill/>
            <a:ln w="6346">
              <a:solidFill>
                <a:schemeClr val="accent2">
                  <a:alpha val="98000"/>
                </a:schemeClr>
              </a:solidFill>
            </a:ln>
          </p:spPr>
          <p:txBody>
            <a:bodyPr wrap="square" lIns="0" tIns="0" rIns="0" bIns="0" rtlCol="0"/>
            <a:lstStyle/>
            <a:p>
              <a:endParaRPr lang="en-US" dirty="0"/>
            </a:p>
          </p:txBody>
        </p:sp>
        <p:sp>
          <p:nvSpPr>
            <p:cNvPr id="878" name="object 154">
              <a:extLst>
                <a:ext uri="{FF2B5EF4-FFF2-40B4-BE49-F238E27FC236}">
                  <a16:creationId xmlns:a16="http://schemas.microsoft.com/office/drawing/2014/main" id="{B4615B52-698A-1AA4-0270-43FFD8AE4DAB}"/>
                </a:ext>
              </a:extLst>
            </p:cNvPr>
            <p:cNvSpPr/>
            <p:nvPr/>
          </p:nvSpPr>
          <p:spPr>
            <a:xfrm>
              <a:off x="867435" y="3361636"/>
              <a:ext cx="26034" cy="26034"/>
            </a:xfrm>
            <a:custGeom>
              <a:avLst/>
              <a:gdLst/>
              <a:ahLst/>
              <a:cxnLst/>
              <a:rect l="l" t="t" r="r" b="b"/>
              <a:pathLst>
                <a:path w="26035" h="26035">
                  <a:moveTo>
                    <a:pt x="25693" y="25700"/>
                  </a:moveTo>
                  <a:lnTo>
                    <a:pt x="0" y="25700"/>
                  </a:lnTo>
                  <a:lnTo>
                    <a:pt x="0" y="0"/>
                  </a:lnTo>
                  <a:lnTo>
                    <a:pt x="25693" y="0"/>
                  </a:lnTo>
                  <a:lnTo>
                    <a:pt x="25693" y="25700"/>
                  </a:lnTo>
                  <a:close/>
                </a:path>
              </a:pathLst>
            </a:custGeom>
            <a:grpFill/>
            <a:ln w="6346">
              <a:solidFill>
                <a:schemeClr val="accent2">
                  <a:alpha val="98000"/>
                </a:schemeClr>
              </a:solidFill>
            </a:ln>
          </p:spPr>
          <p:txBody>
            <a:bodyPr wrap="square" lIns="0" tIns="0" rIns="0" bIns="0" rtlCol="0"/>
            <a:lstStyle/>
            <a:p>
              <a:endParaRPr lang="en-US" dirty="0"/>
            </a:p>
          </p:txBody>
        </p:sp>
        <p:sp>
          <p:nvSpPr>
            <p:cNvPr id="879" name="object 155">
              <a:extLst>
                <a:ext uri="{FF2B5EF4-FFF2-40B4-BE49-F238E27FC236}">
                  <a16:creationId xmlns:a16="http://schemas.microsoft.com/office/drawing/2014/main" id="{6E59260D-DCB6-F2D6-672E-9EF1409B8E64}"/>
                </a:ext>
              </a:extLst>
            </p:cNvPr>
            <p:cNvSpPr/>
            <p:nvPr/>
          </p:nvSpPr>
          <p:spPr>
            <a:xfrm>
              <a:off x="1183123" y="3361636"/>
              <a:ext cx="26034" cy="26034"/>
            </a:xfrm>
            <a:custGeom>
              <a:avLst/>
              <a:gdLst/>
              <a:ahLst/>
              <a:cxnLst/>
              <a:rect l="l" t="t" r="r" b="b"/>
              <a:pathLst>
                <a:path w="26035" h="26035">
                  <a:moveTo>
                    <a:pt x="25703" y="25700"/>
                  </a:moveTo>
                  <a:lnTo>
                    <a:pt x="0" y="25700"/>
                  </a:lnTo>
                  <a:lnTo>
                    <a:pt x="0" y="0"/>
                  </a:lnTo>
                  <a:lnTo>
                    <a:pt x="25703" y="0"/>
                  </a:lnTo>
                  <a:lnTo>
                    <a:pt x="25703" y="25700"/>
                  </a:lnTo>
                  <a:close/>
                </a:path>
              </a:pathLst>
            </a:custGeom>
            <a:grpFill/>
            <a:ln w="6346">
              <a:solidFill>
                <a:schemeClr val="accent2">
                  <a:alpha val="98000"/>
                </a:schemeClr>
              </a:solidFill>
            </a:ln>
          </p:spPr>
          <p:txBody>
            <a:bodyPr wrap="square" lIns="0" tIns="0" rIns="0" bIns="0" rtlCol="0"/>
            <a:lstStyle/>
            <a:p>
              <a:endParaRPr lang="en-US" dirty="0"/>
            </a:p>
          </p:txBody>
        </p:sp>
        <p:sp>
          <p:nvSpPr>
            <p:cNvPr id="880" name="object 156">
              <a:extLst>
                <a:ext uri="{FF2B5EF4-FFF2-40B4-BE49-F238E27FC236}">
                  <a16:creationId xmlns:a16="http://schemas.microsoft.com/office/drawing/2014/main" id="{69ED70BE-A915-221E-D754-1E0217CD8530}"/>
                </a:ext>
              </a:extLst>
            </p:cNvPr>
            <p:cNvSpPr/>
            <p:nvPr/>
          </p:nvSpPr>
          <p:spPr>
            <a:xfrm>
              <a:off x="912212" y="3402619"/>
              <a:ext cx="26034" cy="26034"/>
            </a:xfrm>
            <a:custGeom>
              <a:avLst/>
              <a:gdLst/>
              <a:ahLst/>
              <a:cxnLst/>
              <a:rect l="l" t="t" r="r" b="b"/>
              <a:pathLst>
                <a:path w="26035" h="26035">
                  <a:moveTo>
                    <a:pt x="25697" y="25685"/>
                  </a:moveTo>
                  <a:lnTo>
                    <a:pt x="0" y="25685"/>
                  </a:lnTo>
                  <a:lnTo>
                    <a:pt x="0" y="0"/>
                  </a:lnTo>
                  <a:lnTo>
                    <a:pt x="25697" y="0"/>
                  </a:lnTo>
                  <a:lnTo>
                    <a:pt x="25697"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881" name="object 157">
              <a:extLst>
                <a:ext uri="{FF2B5EF4-FFF2-40B4-BE49-F238E27FC236}">
                  <a16:creationId xmlns:a16="http://schemas.microsoft.com/office/drawing/2014/main" id="{6084EA24-168B-28E3-4D1E-1E31861C6265}"/>
                </a:ext>
              </a:extLst>
            </p:cNvPr>
            <p:cNvSpPr/>
            <p:nvPr/>
          </p:nvSpPr>
          <p:spPr>
            <a:xfrm>
              <a:off x="822648" y="3402619"/>
              <a:ext cx="26034" cy="26034"/>
            </a:xfrm>
            <a:custGeom>
              <a:avLst/>
              <a:gdLst/>
              <a:ahLst/>
              <a:cxnLst/>
              <a:rect l="l" t="t" r="r" b="b"/>
              <a:pathLst>
                <a:path w="26035" h="26035">
                  <a:moveTo>
                    <a:pt x="25693" y="25685"/>
                  </a:moveTo>
                  <a:lnTo>
                    <a:pt x="0" y="25685"/>
                  </a:lnTo>
                  <a:lnTo>
                    <a:pt x="0" y="0"/>
                  </a:lnTo>
                  <a:lnTo>
                    <a:pt x="25693" y="0"/>
                  </a:lnTo>
                  <a:lnTo>
                    <a:pt x="25693"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882" name="object 158">
              <a:extLst>
                <a:ext uri="{FF2B5EF4-FFF2-40B4-BE49-F238E27FC236}">
                  <a16:creationId xmlns:a16="http://schemas.microsoft.com/office/drawing/2014/main" id="{5E3DC40E-76F9-E01C-8D56-BA8BA39B7E34}"/>
                </a:ext>
              </a:extLst>
            </p:cNvPr>
            <p:cNvSpPr/>
            <p:nvPr/>
          </p:nvSpPr>
          <p:spPr>
            <a:xfrm>
              <a:off x="1138345" y="3402619"/>
              <a:ext cx="26034" cy="26034"/>
            </a:xfrm>
            <a:custGeom>
              <a:avLst/>
              <a:gdLst/>
              <a:ahLst/>
              <a:cxnLst/>
              <a:rect l="l" t="t" r="r" b="b"/>
              <a:pathLst>
                <a:path w="26035" h="26035">
                  <a:moveTo>
                    <a:pt x="25689" y="25685"/>
                  </a:moveTo>
                  <a:lnTo>
                    <a:pt x="0" y="25685"/>
                  </a:lnTo>
                  <a:lnTo>
                    <a:pt x="0" y="0"/>
                  </a:lnTo>
                  <a:lnTo>
                    <a:pt x="25689" y="0"/>
                  </a:lnTo>
                  <a:lnTo>
                    <a:pt x="25689"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883" name="object 159">
              <a:extLst>
                <a:ext uri="{FF2B5EF4-FFF2-40B4-BE49-F238E27FC236}">
                  <a16:creationId xmlns:a16="http://schemas.microsoft.com/office/drawing/2014/main" id="{19486461-8C86-43C6-0EC1-3841684A6BAD}"/>
                </a:ext>
              </a:extLst>
            </p:cNvPr>
            <p:cNvSpPr/>
            <p:nvPr/>
          </p:nvSpPr>
          <p:spPr>
            <a:xfrm>
              <a:off x="688295" y="3443450"/>
              <a:ext cx="26034" cy="26034"/>
            </a:xfrm>
            <a:custGeom>
              <a:avLst/>
              <a:gdLst/>
              <a:ahLst/>
              <a:cxnLst/>
              <a:rect l="l" t="t" r="r" b="b"/>
              <a:pathLst>
                <a:path w="26035" h="26035">
                  <a:moveTo>
                    <a:pt x="25697" y="25689"/>
                  </a:moveTo>
                  <a:lnTo>
                    <a:pt x="0" y="25689"/>
                  </a:lnTo>
                  <a:lnTo>
                    <a:pt x="0" y="0"/>
                  </a:lnTo>
                  <a:lnTo>
                    <a:pt x="25697" y="0"/>
                  </a:lnTo>
                  <a:lnTo>
                    <a:pt x="25697"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84" name="object 160">
              <a:extLst>
                <a:ext uri="{FF2B5EF4-FFF2-40B4-BE49-F238E27FC236}">
                  <a16:creationId xmlns:a16="http://schemas.microsoft.com/office/drawing/2014/main" id="{AC5E2208-0DCB-A22B-1C2A-FB7D6C04ADFA}"/>
                </a:ext>
              </a:extLst>
            </p:cNvPr>
            <p:cNvSpPr/>
            <p:nvPr/>
          </p:nvSpPr>
          <p:spPr>
            <a:xfrm>
              <a:off x="1003997" y="3443450"/>
              <a:ext cx="26034" cy="26034"/>
            </a:xfrm>
            <a:custGeom>
              <a:avLst/>
              <a:gdLst/>
              <a:ahLst/>
              <a:cxnLst/>
              <a:rect l="l" t="t" r="r" b="b"/>
              <a:pathLst>
                <a:path w="26035"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85" name="object 161">
              <a:extLst>
                <a:ext uri="{FF2B5EF4-FFF2-40B4-BE49-F238E27FC236}">
                  <a16:creationId xmlns:a16="http://schemas.microsoft.com/office/drawing/2014/main" id="{7682675C-C840-51C2-B686-0F5B76B5FF97}"/>
                </a:ext>
              </a:extLst>
            </p:cNvPr>
            <p:cNvSpPr/>
            <p:nvPr/>
          </p:nvSpPr>
          <p:spPr>
            <a:xfrm>
              <a:off x="1093561" y="3443450"/>
              <a:ext cx="26034" cy="26034"/>
            </a:xfrm>
            <a:custGeom>
              <a:avLst/>
              <a:gdLst/>
              <a:ahLst/>
              <a:cxnLst/>
              <a:rect l="l" t="t" r="r" b="b"/>
              <a:pathLst>
                <a:path w="26035" h="26035">
                  <a:moveTo>
                    <a:pt x="25693" y="25689"/>
                  </a:moveTo>
                  <a:lnTo>
                    <a:pt x="0" y="25689"/>
                  </a:lnTo>
                  <a:lnTo>
                    <a:pt x="0" y="0"/>
                  </a:lnTo>
                  <a:lnTo>
                    <a:pt x="25693" y="0"/>
                  </a:lnTo>
                  <a:lnTo>
                    <a:pt x="25693"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86" name="object 162">
              <a:extLst>
                <a:ext uri="{FF2B5EF4-FFF2-40B4-BE49-F238E27FC236}">
                  <a16:creationId xmlns:a16="http://schemas.microsoft.com/office/drawing/2014/main" id="{4D5EA0F9-E0FD-97AE-C056-0C4278FE287F}"/>
                </a:ext>
              </a:extLst>
            </p:cNvPr>
            <p:cNvSpPr/>
            <p:nvPr/>
          </p:nvSpPr>
          <p:spPr>
            <a:xfrm>
              <a:off x="1183123" y="3443450"/>
              <a:ext cx="26034" cy="26034"/>
            </a:xfrm>
            <a:custGeom>
              <a:avLst/>
              <a:gdLst/>
              <a:ahLst/>
              <a:cxnLst/>
              <a:rect l="l" t="t" r="r" b="b"/>
              <a:pathLst>
                <a:path w="26035" h="26035">
                  <a:moveTo>
                    <a:pt x="25703" y="25689"/>
                  </a:moveTo>
                  <a:lnTo>
                    <a:pt x="0" y="25689"/>
                  </a:lnTo>
                  <a:lnTo>
                    <a:pt x="0" y="0"/>
                  </a:lnTo>
                  <a:lnTo>
                    <a:pt x="25703" y="0"/>
                  </a:lnTo>
                  <a:lnTo>
                    <a:pt x="25703"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87" name="object 163">
              <a:extLst>
                <a:ext uri="{FF2B5EF4-FFF2-40B4-BE49-F238E27FC236}">
                  <a16:creationId xmlns:a16="http://schemas.microsoft.com/office/drawing/2014/main" id="{65F424E6-ACE7-75BA-A9C1-8C1C766AABF2}"/>
                </a:ext>
              </a:extLst>
            </p:cNvPr>
            <p:cNvSpPr/>
            <p:nvPr/>
          </p:nvSpPr>
          <p:spPr>
            <a:xfrm>
              <a:off x="822648" y="3484289"/>
              <a:ext cx="26034" cy="26034"/>
            </a:xfrm>
            <a:custGeom>
              <a:avLst/>
              <a:gdLst/>
              <a:ahLst/>
              <a:cxnLst/>
              <a:rect l="l" t="t" r="r" b="b"/>
              <a:pathLst>
                <a:path w="26035" h="26035">
                  <a:moveTo>
                    <a:pt x="25693" y="25678"/>
                  </a:moveTo>
                  <a:lnTo>
                    <a:pt x="0" y="25678"/>
                  </a:lnTo>
                  <a:lnTo>
                    <a:pt x="0" y="0"/>
                  </a:lnTo>
                  <a:lnTo>
                    <a:pt x="25693" y="0"/>
                  </a:lnTo>
                  <a:lnTo>
                    <a:pt x="25693" y="25678"/>
                  </a:lnTo>
                  <a:close/>
                </a:path>
              </a:pathLst>
            </a:custGeom>
            <a:grpFill/>
            <a:ln w="6346">
              <a:solidFill>
                <a:schemeClr val="accent2">
                  <a:alpha val="98000"/>
                </a:schemeClr>
              </a:solidFill>
            </a:ln>
          </p:spPr>
          <p:txBody>
            <a:bodyPr wrap="square" lIns="0" tIns="0" rIns="0" bIns="0" rtlCol="0"/>
            <a:lstStyle/>
            <a:p>
              <a:endParaRPr lang="en-US" dirty="0"/>
            </a:p>
          </p:txBody>
        </p:sp>
        <p:sp>
          <p:nvSpPr>
            <p:cNvPr id="888" name="object 164">
              <a:extLst>
                <a:ext uri="{FF2B5EF4-FFF2-40B4-BE49-F238E27FC236}">
                  <a16:creationId xmlns:a16="http://schemas.microsoft.com/office/drawing/2014/main" id="{098B457C-F266-CB95-4F4C-0B6E4AB3DB61}"/>
                </a:ext>
              </a:extLst>
            </p:cNvPr>
            <p:cNvSpPr/>
            <p:nvPr/>
          </p:nvSpPr>
          <p:spPr>
            <a:xfrm>
              <a:off x="733083" y="3484289"/>
              <a:ext cx="26034" cy="26034"/>
            </a:xfrm>
            <a:custGeom>
              <a:avLst/>
              <a:gdLst/>
              <a:ahLst/>
              <a:cxnLst/>
              <a:rect l="l" t="t" r="r" b="b"/>
              <a:pathLst>
                <a:path w="26035" h="26035">
                  <a:moveTo>
                    <a:pt x="25685" y="25678"/>
                  </a:moveTo>
                  <a:lnTo>
                    <a:pt x="0" y="25678"/>
                  </a:lnTo>
                  <a:lnTo>
                    <a:pt x="0" y="0"/>
                  </a:lnTo>
                  <a:lnTo>
                    <a:pt x="25685" y="0"/>
                  </a:lnTo>
                  <a:lnTo>
                    <a:pt x="25685" y="25678"/>
                  </a:lnTo>
                  <a:close/>
                </a:path>
              </a:pathLst>
            </a:custGeom>
            <a:grpFill/>
            <a:ln w="6346">
              <a:solidFill>
                <a:schemeClr val="accent2">
                  <a:alpha val="98000"/>
                </a:schemeClr>
              </a:solidFill>
            </a:ln>
          </p:spPr>
          <p:txBody>
            <a:bodyPr wrap="square" lIns="0" tIns="0" rIns="0" bIns="0" rtlCol="0"/>
            <a:lstStyle/>
            <a:p>
              <a:endParaRPr lang="en-US" dirty="0"/>
            </a:p>
          </p:txBody>
        </p:sp>
        <p:sp>
          <p:nvSpPr>
            <p:cNvPr id="889" name="object 165">
              <a:extLst>
                <a:ext uri="{FF2B5EF4-FFF2-40B4-BE49-F238E27FC236}">
                  <a16:creationId xmlns:a16="http://schemas.microsoft.com/office/drawing/2014/main" id="{411A6644-0CE7-404D-127A-2ED9B49A8D81}"/>
                </a:ext>
              </a:extLst>
            </p:cNvPr>
            <p:cNvSpPr/>
            <p:nvPr/>
          </p:nvSpPr>
          <p:spPr>
            <a:xfrm>
              <a:off x="1048781" y="3484289"/>
              <a:ext cx="26034" cy="26034"/>
            </a:xfrm>
            <a:custGeom>
              <a:avLst/>
              <a:gdLst/>
              <a:ahLst/>
              <a:cxnLst/>
              <a:rect l="l" t="t" r="r" b="b"/>
              <a:pathLst>
                <a:path w="26035" h="26035">
                  <a:moveTo>
                    <a:pt x="25685" y="25678"/>
                  </a:moveTo>
                  <a:lnTo>
                    <a:pt x="0" y="25678"/>
                  </a:lnTo>
                  <a:lnTo>
                    <a:pt x="0" y="0"/>
                  </a:lnTo>
                  <a:lnTo>
                    <a:pt x="25685" y="0"/>
                  </a:lnTo>
                  <a:lnTo>
                    <a:pt x="25685" y="25678"/>
                  </a:lnTo>
                  <a:close/>
                </a:path>
              </a:pathLst>
            </a:custGeom>
            <a:grpFill/>
            <a:ln w="6346">
              <a:solidFill>
                <a:schemeClr val="accent2">
                  <a:alpha val="98000"/>
                </a:schemeClr>
              </a:solidFill>
            </a:ln>
          </p:spPr>
          <p:txBody>
            <a:bodyPr wrap="square" lIns="0" tIns="0" rIns="0" bIns="0" rtlCol="0"/>
            <a:lstStyle/>
            <a:p>
              <a:endParaRPr lang="en-US" dirty="0"/>
            </a:p>
          </p:txBody>
        </p:sp>
        <p:sp>
          <p:nvSpPr>
            <p:cNvPr id="890" name="object 166">
              <a:extLst>
                <a:ext uri="{FF2B5EF4-FFF2-40B4-BE49-F238E27FC236}">
                  <a16:creationId xmlns:a16="http://schemas.microsoft.com/office/drawing/2014/main" id="{F1EC0BE1-FBBA-DE7C-3F65-F95F7DA97F8B}"/>
                </a:ext>
              </a:extLst>
            </p:cNvPr>
            <p:cNvSpPr/>
            <p:nvPr/>
          </p:nvSpPr>
          <p:spPr>
            <a:xfrm>
              <a:off x="1183123" y="3525120"/>
              <a:ext cx="26034" cy="26034"/>
            </a:xfrm>
            <a:custGeom>
              <a:avLst/>
              <a:gdLst/>
              <a:ahLst/>
              <a:cxnLst/>
              <a:rect l="l" t="t" r="r" b="b"/>
              <a:pathLst>
                <a:path w="26035" h="26035">
                  <a:moveTo>
                    <a:pt x="25703" y="25681"/>
                  </a:moveTo>
                  <a:lnTo>
                    <a:pt x="0" y="25681"/>
                  </a:lnTo>
                  <a:lnTo>
                    <a:pt x="0" y="0"/>
                  </a:lnTo>
                  <a:lnTo>
                    <a:pt x="25703" y="0"/>
                  </a:lnTo>
                  <a:lnTo>
                    <a:pt x="25703" y="25681"/>
                  </a:lnTo>
                  <a:close/>
                </a:path>
              </a:pathLst>
            </a:custGeom>
            <a:grpFill/>
            <a:ln w="6346">
              <a:solidFill>
                <a:schemeClr val="accent2">
                  <a:alpha val="98000"/>
                </a:schemeClr>
              </a:solidFill>
            </a:ln>
          </p:spPr>
          <p:txBody>
            <a:bodyPr wrap="square" lIns="0" tIns="0" rIns="0" bIns="0" rtlCol="0"/>
            <a:lstStyle/>
            <a:p>
              <a:endParaRPr lang="en-US" dirty="0"/>
            </a:p>
          </p:txBody>
        </p:sp>
        <p:sp>
          <p:nvSpPr>
            <p:cNvPr id="891" name="object 167">
              <a:extLst>
                <a:ext uri="{FF2B5EF4-FFF2-40B4-BE49-F238E27FC236}">
                  <a16:creationId xmlns:a16="http://schemas.microsoft.com/office/drawing/2014/main" id="{277534C6-F281-9684-2EF9-B5A625659F4B}"/>
                </a:ext>
              </a:extLst>
            </p:cNvPr>
            <p:cNvSpPr/>
            <p:nvPr/>
          </p:nvSpPr>
          <p:spPr>
            <a:xfrm>
              <a:off x="822648" y="3568075"/>
              <a:ext cx="26034" cy="26034"/>
            </a:xfrm>
            <a:custGeom>
              <a:avLst/>
              <a:gdLst/>
              <a:ahLst/>
              <a:cxnLst/>
              <a:rect l="l" t="t" r="r" b="b"/>
              <a:pathLst>
                <a:path w="26035" h="26035">
                  <a:moveTo>
                    <a:pt x="25693" y="25679"/>
                  </a:moveTo>
                  <a:lnTo>
                    <a:pt x="0" y="25679"/>
                  </a:lnTo>
                  <a:lnTo>
                    <a:pt x="0" y="0"/>
                  </a:lnTo>
                  <a:lnTo>
                    <a:pt x="25693" y="0"/>
                  </a:lnTo>
                  <a:lnTo>
                    <a:pt x="25693" y="25679"/>
                  </a:lnTo>
                  <a:close/>
                </a:path>
              </a:pathLst>
            </a:custGeom>
            <a:grpFill/>
            <a:ln w="6346">
              <a:solidFill>
                <a:schemeClr val="accent2">
                  <a:alpha val="98000"/>
                </a:schemeClr>
              </a:solidFill>
            </a:ln>
          </p:spPr>
          <p:txBody>
            <a:bodyPr wrap="square" lIns="0" tIns="0" rIns="0" bIns="0" rtlCol="0"/>
            <a:lstStyle/>
            <a:p>
              <a:endParaRPr lang="en-US" dirty="0"/>
            </a:p>
          </p:txBody>
        </p:sp>
        <p:sp>
          <p:nvSpPr>
            <p:cNvPr id="892" name="object 168">
              <a:extLst>
                <a:ext uri="{FF2B5EF4-FFF2-40B4-BE49-F238E27FC236}">
                  <a16:creationId xmlns:a16="http://schemas.microsoft.com/office/drawing/2014/main" id="{4FB81BCF-E290-5FC6-75B8-E241599E2B57}"/>
                </a:ext>
              </a:extLst>
            </p:cNvPr>
            <p:cNvSpPr/>
            <p:nvPr/>
          </p:nvSpPr>
          <p:spPr>
            <a:xfrm>
              <a:off x="959206" y="3568075"/>
              <a:ext cx="26034" cy="26034"/>
            </a:xfrm>
            <a:custGeom>
              <a:avLst/>
              <a:gdLst/>
              <a:ahLst/>
              <a:cxnLst/>
              <a:rect l="l" t="t" r="r" b="b"/>
              <a:pathLst>
                <a:path w="26035" h="26035">
                  <a:moveTo>
                    <a:pt x="25689" y="25679"/>
                  </a:moveTo>
                  <a:lnTo>
                    <a:pt x="0" y="25679"/>
                  </a:lnTo>
                  <a:lnTo>
                    <a:pt x="0" y="0"/>
                  </a:lnTo>
                  <a:lnTo>
                    <a:pt x="25689" y="0"/>
                  </a:lnTo>
                  <a:lnTo>
                    <a:pt x="25689" y="25679"/>
                  </a:lnTo>
                  <a:close/>
                </a:path>
              </a:pathLst>
            </a:custGeom>
            <a:grpFill/>
            <a:ln w="6346">
              <a:solidFill>
                <a:schemeClr val="accent2">
                  <a:alpha val="98000"/>
                </a:schemeClr>
              </a:solidFill>
            </a:ln>
          </p:spPr>
          <p:txBody>
            <a:bodyPr wrap="square" lIns="0" tIns="0" rIns="0" bIns="0" rtlCol="0"/>
            <a:lstStyle/>
            <a:p>
              <a:endParaRPr lang="en-US" dirty="0"/>
            </a:p>
          </p:txBody>
        </p:sp>
        <p:sp>
          <p:nvSpPr>
            <p:cNvPr id="893" name="object 169">
              <a:extLst>
                <a:ext uri="{FF2B5EF4-FFF2-40B4-BE49-F238E27FC236}">
                  <a16:creationId xmlns:a16="http://schemas.microsoft.com/office/drawing/2014/main" id="{40074404-6492-4686-8D6C-655968A03743}"/>
                </a:ext>
              </a:extLst>
            </p:cNvPr>
            <p:cNvSpPr/>
            <p:nvPr/>
          </p:nvSpPr>
          <p:spPr>
            <a:xfrm>
              <a:off x="1003997" y="3608373"/>
              <a:ext cx="26034" cy="26034"/>
            </a:xfrm>
            <a:custGeom>
              <a:avLst/>
              <a:gdLst/>
              <a:ahLst/>
              <a:cxnLst/>
              <a:rect l="l" t="t" r="r" b="b"/>
              <a:pathLst>
                <a:path w="26035" h="26035">
                  <a:moveTo>
                    <a:pt x="25689" y="25685"/>
                  </a:moveTo>
                  <a:lnTo>
                    <a:pt x="0" y="25685"/>
                  </a:lnTo>
                  <a:lnTo>
                    <a:pt x="0" y="0"/>
                  </a:lnTo>
                  <a:lnTo>
                    <a:pt x="25689" y="0"/>
                  </a:lnTo>
                  <a:lnTo>
                    <a:pt x="25689"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894" name="object 170">
              <a:extLst>
                <a:ext uri="{FF2B5EF4-FFF2-40B4-BE49-F238E27FC236}">
                  <a16:creationId xmlns:a16="http://schemas.microsoft.com/office/drawing/2014/main" id="{F187FE54-95EE-9F4A-6B77-78BD019D5274}"/>
                </a:ext>
              </a:extLst>
            </p:cNvPr>
            <p:cNvSpPr/>
            <p:nvPr/>
          </p:nvSpPr>
          <p:spPr>
            <a:xfrm>
              <a:off x="777856" y="3608373"/>
              <a:ext cx="26034" cy="26034"/>
            </a:xfrm>
            <a:custGeom>
              <a:avLst/>
              <a:gdLst/>
              <a:ahLst/>
              <a:cxnLst/>
              <a:rect l="l" t="t" r="r" b="b"/>
              <a:pathLst>
                <a:path w="26035" h="26035">
                  <a:moveTo>
                    <a:pt x="25697" y="25685"/>
                  </a:moveTo>
                  <a:lnTo>
                    <a:pt x="0" y="25685"/>
                  </a:lnTo>
                  <a:lnTo>
                    <a:pt x="0" y="0"/>
                  </a:lnTo>
                  <a:lnTo>
                    <a:pt x="25697" y="0"/>
                  </a:lnTo>
                  <a:lnTo>
                    <a:pt x="25697"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895" name="object 171">
              <a:extLst>
                <a:ext uri="{FF2B5EF4-FFF2-40B4-BE49-F238E27FC236}">
                  <a16:creationId xmlns:a16="http://schemas.microsoft.com/office/drawing/2014/main" id="{6B82E493-C2C8-CD63-B2B0-CAA087F26B23}"/>
                </a:ext>
              </a:extLst>
            </p:cNvPr>
            <p:cNvSpPr/>
            <p:nvPr/>
          </p:nvSpPr>
          <p:spPr>
            <a:xfrm>
              <a:off x="777856" y="3729286"/>
              <a:ext cx="26034" cy="26034"/>
            </a:xfrm>
            <a:custGeom>
              <a:avLst/>
              <a:gdLst/>
              <a:ahLst/>
              <a:cxnLst/>
              <a:rect l="l" t="t" r="r" b="b"/>
              <a:pathLst>
                <a:path w="26035" h="26035">
                  <a:moveTo>
                    <a:pt x="25697" y="25679"/>
                  </a:moveTo>
                  <a:lnTo>
                    <a:pt x="0" y="25679"/>
                  </a:lnTo>
                  <a:lnTo>
                    <a:pt x="0" y="0"/>
                  </a:lnTo>
                  <a:lnTo>
                    <a:pt x="25697" y="0"/>
                  </a:lnTo>
                  <a:lnTo>
                    <a:pt x="25697" y="25679"/>
                  </a:lnTo>
                  <a:close/>
                </a:path>
              </a:pathLst>
            </a:custGeom>
            <a:grpFill/>
            <a:ln w="6346">
              <a:solidFill>
                <a:schemeClr val="accent2">
                  <a:alpha val="98000"/>
                </a:schemeClr>
              </a:solidFill>
            </a:ln>
          </p:spPr>
          <p:txBody>
            <a:bodyPr wrap="square" lIns="0" tIns="0" rIns="0" bIns="0" rtlCol="0"/>
            <a:lstStyle/>
            <a:p>
              <a:endParaRPr lang="en-US" dirty="0"/>
            </a:p>
          </p:txBody>
        </p:sp>
        <p:sp>
          <p:nvSpPr>
            <p:cNvPr id="896" name="object 172">
              <a:extLst>
                <a:ext uri="{FF2B5EF4-FFF2-40B4-BE49-F238E27FC236}">
                  <a16:creationId xmlns:a16="http://schemas.microsoft.com/office/drawing/2014/main" id="{1679E6BE-B698-3C64-E24D-92B3FB3D3D74}"/>
                </a:ext>
              </a:extLst>
            </p:cNvPr>
            <p:cNvSpPr/>
            <p:nvPr/>
          </p:nvSpPr>
          <p:spPr>
            <a:xfrm>
              <a:off x="912212" y="3608373"/>
              <a:ext cx="26034" cy="26034"/>
            </a:xfrm>
            <a:custGeom>
              <a:avLst/>
              <a:gdLst/>
              <a:ahLst/>
              <a:cxnLst/>
              <a:rect l="l" t="t" r="r" b="b"/>
              <a:pathLst>
                <a:path w="26035" h="26035">
                  <a:moveTo>
                    <a:pt x="25697" y="25685"/>
                  </a:moveTo>
                  <a:lnTo>
                    <a:pt x="0" y="25685"/>
                  </a:lnTo>
                  <a:lnTo>
                    <a:pt x="0" y="0"/>
                  </a:lnTo>
                  <a:lnTo>
                    <a:pt x="25697" y="0"/>
                  </a:lnTo>
                  <a:lnTo>
                    <a:pt x="25697"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897" name="object 173">
              <a:extLst>
                <a:ext uri="{FF2B5EF4-FFF2-40B4-BE49-F238E27FC236}">
                  <a16:creationId xmlns:a16="http://schemas.microsoft.com/office/drawing/2014/main" id="{E99E0670-641A-D2AB-493E-CD194D6B3B3B}"/>
                </a:ext>
              </a:extLst>
            </p:cNvPr>
            <p:cNvSpPr/>
            <p:nvPr/>
          </p:nvSpPr>
          <p:spPr>
            <a:xfrm>
              <a:off x="688295" y="3648675"/>
              <a:ext cx="26034" cy="26034"/>
            </a:xfrm>
            <a:custGeom>
              <a:avLst/>
              <a:gdLst/>
              <a:ahLst/>
              <a:cxnLst/>
              <a:rect l="l" t="t" r="r" b="b"/>
              <a:pathLst>
                <a:path w="26035" h="26035">
                  <a:moveTo>
                    <a:pt x="25697" y="25689"/>
                  </a:moveTo>
                  <a:lnTo>
                    <a:pt x="0" y="25689"/>
                  </a:lnTo>
                  <a:lnTo>
                    <a:pt x="0" y="0"/>
                  </a:lnTo>
                  <a:lnTo>
                    <a:pt x="25697" y="0"/>
                  </a:lnTo>
                  <a:lnTo>
                    <a:pt x="25697"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898" name="object 174">
              <a:extLst>
                <a:ext uri="{FF2B5EF4-FFF2-40B4-BE49-F238E27FC236}">
                  <a16:creationId xmlns:a16="http://schemas.microsoft.com/office/drawing/2014/main" id="{102690BF-56DC-442D-89F0-328A5CED923F}"/>
                </a:ext>
              </a:extLst>
            </p:cNvPr>
            <p:cNvSpPr/>
            <p:nvPr/>
          </p:nvSpPr>
          <p:spPr>
            <a:xfrm>
              <a:off x="1003997" y="3688981"/>
              <a:ext cx="26034" cy="26034"/>
            </a:xfrm>
            <a:custGeom>
              <a:avLst/>
              <a:gdLst/>
              <a:ahLst/>
              <a:cxnLst/>
              <a:rect l="l" t="t" r="r" b="b"/>
              <a:pathLst>
                <a:path w="26035" h="26035">
                  <a:moveTo>
                    <a:pt x="25689" y="25685"/>
                  </a:moveTo>
                  <a:lnTo>
                    <a:pt x="0" y="25685"/>
                  </a:lnTo>
                  <a:lnTo>
                    <a:pt x="0" y="0"/>
                  </a:lnTo>
                  <a:lnTo>
                    <a:pt x="25689" y="0"/>
                  </a:lnTo>
                  <a:lnTo>
                    <a:pt x="25689"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899" name="object 175">
              <a:extLst>
                <a:ext uri="{FF2B5EF4-FFF2-40B4-BE49-F238E27FC236}">
                  <a16:creationId xmlns:a16="http://schemas.microsoft.com/office/drawing/2014/main" id="{17010D39-48C4-19D3-47DA-B66B607C58EA}"/>
                </a:ext>
              </a:extLst>
            </p:cNvPr>
            <p:cNvSpPr/>
            <p:nvPr/>
          </p:nvSpPr>
          <p:spPr>
            <a:xfrm>
              <a:off x="822648" y="3688981"/>
              <a:ext cx="26034" cy="26034"/>
            </a:xfrm>
            <a:custGeom>
              <a:avLst/>
              <a:gdLst/>
              <a:ahLst/>
              <a:cxnLst/>
              <a:rect l="l" t="t" r="r" b="b"/>
              <a:pathLst>
                <a:path w="26035" h="26035">
                  <a:moveTo>
                    <a:pt x="25693" y="25685"/>
                  </a:moveTo>
                  <a:lnTo>
                    <a:pt x="0" y="25685"/>
                  </a:lnTo>
                  <a:lnTo>
                    <a:pt x="0" y="0"/>
                  </a:lnTo>
                  <a:lnTo>
                    <a:pt x="25693" y="0"/>
                  </a:lnTo>
                  <a:lnTo>
                    <a:pt x="25693"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900" name="object 176">
              <a:extLst>
                <a:ext uri="{FF2B5EF4-FFF2-40B4-BE49-F238E27FC236}">
                  <a16:creationId xmlns:a16="http://schemas.microsoft.com/office/drawing/2014/main" id="{0E8ECF36-B576-2965-F8D8-54979FD91F17}"/>
                </a:ext>
              </a:extLst>
            </p:cNvPr>
            <p:cNvSpPr/>
            <p:nvPr/>
          </p:nvSpPr>
          <p:spPr>
            <a:xfrm>
              <a:off x="688295" y="3729286"/>
              <a:ext cx="26034" cy="26034"/>
            </a:xfrm>
            <a:custGeom>
              <a:avLst/>
              <a:gdLst/>
              <a:ahLst/>
              <a:cxnLst/>
              <a:rect l="l" t="t" r="r" b="b"/>
              <a:pathLst>
                <a:path w="26035" h="26035">
                  <a:moveTo>
                    <a:pt x="25697" y="25679"/>
                  </a:moveTo>
                  <a:lnTo>
                    <a:pt x="0" y="25679"/>
                  </a:lnTo>
                  <a:lnTo>
                    <a:pt x="0" y="0"/>
                  </a:lnTo>
                  <a:lnTo>
                    <a:pt x="25697" y="0"/>
                  </a:lnTo>
                  <a:lnTo>
                    <a:pt x="25697" y="25679"/>
                  </a:lnTo>
                  <a:close/>
                </a:path>
              </a:pathLst>
            </a:custGeom>
            <a:grpFill/>
            <a:ln w="6346">
              <a:solidFill>
                <a:schemeClr val="accent2">
                  <a:alpha val="98000"/>
                </a:schemeClr>
              </a:solidFill>
            </a:ln>
          </p:spPr>
          <p:txBody>
            <a:bodyPr wrap="square" lIns="0" tIns="0" rIns="0" bIns="0" rtlCol="0"/>
            <a:lstStyle/>
            <a:p>
              <a:endParaRPr lang="en-US" dirty="0"/>
            </a:p>
          </p:txBody>
        </p:sp>
        <p:sp>
          <p:nvSpPr>
            <p:cNvPr id="901" name="object 177">
              <a:extLst>
                <a:ext uri="{FF2B5EF4-FFF2-40B4-BE49-F238E27FC236}">
                  <a16:creationId xmlns:a16="http://schemas.microsoft.com/office/drawing/2014/main" id="{BAC7DEC4-32A0-5E51-1A93-64545D7D7D54}"/>
                </a:ext>
              </a:extLst>
            </p:cNvPr>
            <p:cNvSpPr/>
            <p:nvPr/>
          </p:nvSpPr>
          <p:spPr>
            <a:xfrm>
              <a:off x="1224307" y="2330010"/>
              <a:ext cx="126364" cy="286385"/>
            </a:xfrm>
            <a:custGeom>
              <a:avLst/>
              <a:gdLst/>
              <a:ahLst/>
              <a:cxnLst/>
              <a:rect l="l" t="t" r="r" b="b"/>
              <a:pathLst>
                <a:path w="126365" h="286385">
                  <a:moveTo>
                    <a:pt x="0" y="0"/>
                  </a:moveTo>
                  <a:lnTo>
                    <a:pt x="0" y="25692"/>
                  </a:lnTo>
                  <a:lnTo>
                    <a:pt x="126212" y="286181"/>
                  </a:lnTo>
                  <a:lnTo>
                    <a:pt x="126212" y="273340"/>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02" name="object 178">
              <a:extLst>
                <a:ext uri="{FF2B5EF4-FFF2-40B4-BE49-F238E27FC236}">
                  <a16:creationId xmlns:a16="http://schemas.microsoft.com/office/drawing/2014/main" id="{DE1AF3A6-CF7A-9053-AE7D-5464AA26C462}"/>
                </a:ext>
              </a:extLst>
            </p:cNvPr>
            <p:cNvSpPr/>
            <p:nvPr/>
          </p:nvSpPr>
          <p:spPr>
            <a:xfrm>
              <a:off x="1281596" y="2491955"/>
              <a:ext cx="40640" cy="97790"/>
            </a:xfrm>
            <a:custGeom>
              <a:avLst/>
              <a:gdLst/>
              <a:ahLst/>
              <a:cxnLst/>
              <a:rect l="l" t="t" r="r" b="b"/>
              <a:pathLst>
                <a:path w="40640" h="97789">
                  <a:moveTo>
                    <a:pt x="40302" y="81608"/>
                  </a:moveTo>
                  <a:lnTo>
                    <a:pt x="40302" y="97322"/>
                  </a:lnTo>
                  <a:lnTo>
                    <a:pt x="0" y="19847"/>
                  </a:lnTo>
                  <a:lnTo>
                    <a:pt x="0" y="0"/>
                  </a:lnTo>
                  <a:lnTo>
                    <a:pt x="40302" y="81608"/>
                  </a:lnTo>
                  <a:close/>
                </a:path>
              </a:pathLst>
            </a:custGeom>
            <a:grpFill/>
            <a:ln w="6346">
              <a:solidFill>
                <a:schemeClr val="accent2">
                  <a:alpha val="98000"/>
                </a:schemeClr>
              </a:solidFill>
            </a:ln>
          </p:spPr>
          <p:txBody>
            <a:bodyPr wrap="square" lIns="0" tIns="0" rIns="0" bIns="0" rtlCol="0"/>
            <a:lstStyle/>
            <a:p>
              <a:endParaRPr lang="en-US" dirty="0"/>
            </a:p>
          </p:txBody>
        </p:sp>
        <p:sp>
          <p:nvSpPr>
            <p:cNvPr id="903" name="object 179">
              <a:extLst>
                <a:ext uri="{FF2B5EF4-FFF2-40B4-BE49-F238E27FC236}">
                  <a16:creationId xmlns:a16="http://schemas.microsoft.com/office/drawing/2014/main" id="{D19D6C95-325F-E173-844C-331E668BE188}"/>
                </a:ext>
              </a:extLst>
            </p:cNvPr>
            <p:cNvSpPr/>
            <p:nvPr/>
          </p:nvSpPr>
          <p:spPr>
            <a:xfrm>
              <a:off x="1334284" y="2598609"/>
              <a:ext cx="16510" cy="45720"/>
            </a:xfrm>
            <a:custGeom>
              <a:avLst/>
              <a:gdLst/>
              <a:ahLst/>
              <a:cxnLst/>
              <a:rect l="l" t="t" r="r" b="b"/>
              <a:pathLst>
                <a:path w="16509" h="45720">
                  <a:moveTo>
                    <a:pt x="16206" y="32825"/>
                  </a:moveTo>
                  <a:lnTo>
                    <a:pt x="16206" y="45637"/>
                  </a:lnTo>
                  <a:lnTo>
                    <a:pt x="0" y="14500"/>
                  </a:lnTo>
                  <a:lnTo>
                    <a:pt x="0" y="0"/>
                  </a:lnTo>
                  <a:lnTo>
                    <a:pt x="16206" y="32825"/>
                  </a:lnTo>
                  <a:close/>
                </a:path>
              </a:pathLst>
            </a:custGeom>
            <a:grpFill/>
            <a:ln w="6346">
              <a:solidFill>
                <a:schemeClr val="accent2">
                  <a:alpha val="98000"/>
                </a:schemeClr>
              </a:solidFill>
            </a:ln>
          </p:spPr>
          <p:txBody>
            <a:bodyPr wrap="square" lIns="0" tIns="0" rIns="0" bIns="0" rtlCol="0"/>
            <a:lstStyle/>
            <a:p>
              <a:endParaRPr lang="en-US" dirty="0"/>
            </a:p>
          </p:txBody>
        </p:sp>
        <p:sp>
          <p:nvSpPr>
            <p:cNvPr id="904" name="object 180">
              <a:extLst>
                <a:ext uri="{FF2B5EF4-FFF2-40B4-BE49-F238E27FC236}">
                  <a16:creationId xmlns:a16="http://schemas.microsoft.com/office/drawing/2014/main" id="{C60D96E5-C167-CD5C-9CB1-1109AF214C24}"/>
                </a:ext>
              </a:extLst>
            </p:cNvPr>
            <p:cNvSpPr/>
            <p:nvPr/>
          </p:nvSpPr>
          <p:spPr>
            <a:xfrm>
              <a:off x="1224307" y="2422073"/>
              <a:ext cx="126364" cy="250825"/>
            </a:xfrm>
            <a:custGeom>
              <a:avLst/>
              <a:gdLst/>
              <a:ahLst/>
              <a:cxnLst/>
              <a:rect l="l" t="t" r="r" b="b"/>
              <a:pathLst>
                <a:path w="126365" h="250825">
                  <a:moveTo>
                    <a:pt x="0" y="0"/>
                  </a:moveTo>
                  <a:lnTo>
                    <a:pt x="0" y="25697"/>
                  </a:lnTo>
                  <a:lnTo>
                    <a:pt x="126212" y="250308"/>
                  </a:lnTo>
                  <a:lnTo>
                    <a:pt x="126212" y="237470"/>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05" name="object 181">
              <a:extLst>
                <a:ext uri="{FF2B5EF4-FFF2-40B4-BE49-F238E27FC236}">
                  <a16:creationId xmlns:a16="http://schemas.microsoft.com/office/drawing/2014/main" id="{099489A0-286F-DF2A-0DED-2614032B28E2}"/>
                </a:ext>
              </a:extLst>
            </p:cNvPr>
            <p:cNvSpPr/>
            <p:nvPr/>
          </p:nvSpPr>
          <p:spPr>
            <a:xfrm>
              <a:off x="1224324" y="2468102"/>
              <a:ext cx="13970" cy="48895"/>
            </a:xfrm>
            <a:custGeom>
              <a:avLst/>
              <a:gdLst/>
              <a:ahLst/>
              <a:cxnLst/>
              <a:rect l="l" t="t" r="r" b="b"/>
              <a:pathLst>
                <a:path w="13970" h="48895">
                  <a:moveTo>
                    <a:pt x="0" y="0"/>
                  </a:moveTo>
                  <a:lnTo>
                    <a:pt x="13910" y="24612"/>
                  </a:lnTo>
                  <a:lnTo>
                    <a:pt x="13910" y="48869"/>
                  </a:lnTo>
                  <a:lnTo>
                    <a:pt x="0" y="25717"/>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06" name="object 182">
              <a:extLst>
                <a:ext uri="{FF2B5EF4-FFF2-40B4-BE49-F238E27FC236}">
                  <a16:creationId xmlns:a16="http://schemas.microsoft.com/office/drawing/2014/main" id="{41CF5FE6-95F3-804D-859E-6C1D25087301}"/>
                </a:ext>
              </a:extLst>
            </p:cNvPr>
            <p:cNvSpPr/>
            <p:nvPr/>
          </p:nvSpPr>
          <p:spPr>
            <a:xfrm>
              <a:off x="1291090" y="2586128"/>
              <a:ext cx="20320" cy="52069"/>
            </a:xfrm>
            <a:custGeom>
              <a:avLst/>
              <a:gdLst/>
              <a:ahLst/>
              <a:cxnLst/>
              <a:rect l="l" t="t" r="r" b="b"/>
              <a:pathLst>
                <a:path w="20320" h="52070">
                  <a:moveTo>
                    <a:pt x="19861" y="35049"/>
                  </a:moveTo>
                  <a:lnTo>
                    <a:pt x="19861" y="51932"/>
                  </a:lnTo>
                  <a:lnTo>
                    <a:pt x="0" y="18841"/>
                  </a:lnTo>
                  <a:lnTo>
                    <a:pt x="0" y="0"/>
                  </a:lnTo>
                  <a:lnTo>
                    <a:pt x="19861" y="35049"/>
                  </a:lnTo>
                  <a:close/>
                </a:path>
              </a:pathLst>
            </a:custGeom>
            <a:grpFill/>
            <a:ln w="6346">
              <a:solidFill>
                <a:schemeClr val="accent2">
                  <a:alpha val="98000"/>
                </a:schemeClr>
              </a:solidFill>
            </a:ln>
          </p:spPr>
          <p:txBody>
            <a:bodyPr wrap="square" lIns="0" tIns="0" rIns="0" bIns="0" rtlCol="0"/>
            <a:lstStyle/>
            <a:p>
              <a:endParaRPr lang="en-US" dirty="0"/>
            </a:p>
          </p:txBody>
        </p:sp>
        <p:sp>
          <p:nvSpPr>
            <p:cNvPr id="907" name="object 183">
              <a:extLst>
                <a:ext uri="{FF2B5EF4-FFF2-40B4-BE49-F238E27FC236}">
                  <a16:creationId xmlns:a16="http://schemas.microsoft.com/office/drawing/2014/main" id="{F09692E3-3F91-4BD3-DDF4-4F5B91BE3F2A}"/>
                </a:ext>
              </a:extLst>
            </p:cNvPr>
            <p:cNvSpPr/>
            <p:nvPr/>
          </p:nvSpPr>
          <p:spPr>
            <a:xfrm>
              <a:off x="1323246" y="2642987"/>
              <a:ext cx="8255" cy="29209"/>
            </a:xfrm>
            <a:custGeom>
              <a:avLst/>
              <a:gdLst/>
              <a:ahLst/>
              <a:cxnLst/>
              <a:rect l="l" t="t" r="r" b="b"/>
              <a:pathLst>
                <a:path w="8254" h="29210">
                  <a:moveTo>
                    <a:pt x="0" y="0"/>
                  </a:moveTo>
                  <a:lnTo>
                    <a:pt x="7984" y="14069"/>
                  </a:lnTo>
                  <a:lnTo>
                    <a:pt x="7984" y="28832"/>
                  </a:lnTo>
                  <a:lnTo>
                    <a:pt x="0" y="15609"/>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08" name="object 184">
              <a:extLst>
                <a:ext uri="{FF2B5EF4-FFF2-40B4-BE49-F238E27FC236}">
                  <a16:creationId xmlns:a16="http://schemas.microsoft.com/office/drawing/2014/main" id="{8223EC03-5D57-9739-AA53-8C6701FC4406}"/>
                </a:ext>
              </a:extLst>
            </p:cNvPr>
            <p:cNvSpPr/>
            <p:nvPr/>
          </p:nvSpPr>
          <p:spPr>
            <a:xfrm>
              <a:off x="1343618" y="2678950"/>
              <a:ext cx="6985" cy="25400"/>
            </a:xfrm>
            <a:custGeom>
              <a:avLst/>
              <a:gdLst/>
              <a:ahLst/>
              <a:cxnLst/>
              <a:rect l="l" t="t" r="r" b="b"/>
              <a:pathLst>
                <a:path w="6984" h="25400">
                  <a:moveTo>
                    <a:pt x="6871" y="12146"/>
                  </a:moveTo>
                  <a:lnTo>
                    <a:pt x="6871" y="24951"/>
                  </a:lnTo>
                  <a:lnTo>
                    <a:pt x="0" y="13489"/>
                  </a:lnTo>
                  <a:lnTo>
                    <a:pt x="0" y="0"/>
                  </a:lnTo>
                  <a:lnTo>
                    <a:pt x="6871" y="12146"/>
                  </a:lnTo>
                  <a:close/>
                </a:path>
              </a:pathLst>
            </a:custGeom>
            <a:grpFill/>
            <a:ln w="6346">
              <a:solidFill>
                <a:schemeClr val="accent2">
                  <a:alpha val="98000"/>
                </a:schemeClr>
              </a:solidFill>
            </a:ln>
          </p:spPr>
          <p:txBody>
            <a:bodyPr wrap="square" lIns="0" tIns="0" rIns="0" bIns="0" rtlCol="0"/>
            <a:lstStyle/>
            <a:p>
              <a:endParaRPr lang="en-US" dirty="0"/>
            </a:p>
          </p:txBody>
        </p:sp>
        <p:sp>
          <p:nvSpPr>
            <p:cNvPr id="909" name="object 185">
              <a:extLst>
                <a:ext uri="{FF2B5EF4-FFF2-40B4-BE49-F238E27FC236}">
                  <a16:creationId xmlns:a16="http://schemas.microsoft.com/office/drawing/2014/main" id="{326D4B10-2D41-ED58-643E-C473F9055C7D}"/>
                </a:ext>
              </a:extLst>
            </p:cNvPr>
            <p:cNvSpPr/>
            <p:nvPr/>
          </p:nvSpPr>
          <p:spPr>
            <a:xfrm>
              <a:off x="1224324" y="2514089"/>
              <a:ext cx="29209" cy="70485"/>
            </a:xfrm>
            <a:custGeom>
              <a:avLst/>
              <a:gdLst/>
              <a:ahLst/>
              <a:cxnLst/>
              <a:rect l="l" t="t" r="r" b="b"/>
              <a:pathLst>
                <a:path w="29210" h="70485">
                  <a:moveTo>
                    <a:pt x="0" y="0"/>
                  </a:moveTo>
                  <a:lnTo>
                    <a:pt x="28760" y="47429"/>
                  </a:lnTo>
                  <a:lnTo>
                    <a:pt x="28760" y="70264"/>
                  </a:lnTo>
                  <a:lnTo>
                    <a:pt x="0" y="25721"/>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10" name="object 186">
              <a:extLst>
                <a:ext uri="{FF2B5EF4-FFF2-40B4-BE49-F238E27FC236}">
                  <a16:creationId xmlns:a16="http://schemas.microsoft.com/office/drawing/2014/main" id="{549FB21C-D175-D1BF-0934-6D62ADA0B605}"/>
                </a:ext>
              </a:extLst>
            </p:cNvPr>
            <p:cNvSpPr/>
            <p:nvPr/>
          </p:nvSpPr>
          <p:spPr>
            <a:xfrm>
              <a:off x="1265476" y="2581967"/>
              <a:ext cx="85090" cy="153670"/>
            </a:xfrm>
            <a:custGeom>
              <a:avLst/>
              <a:gdLst/>
              <a:ahLst/>
              <a:cxnLst/>
              <a:rect l="l" t="t" r="r" b="b"/>
              <a:pathLst>
                <a:path w="85090" h="153670">
                  <a:moveTo>
                    <a:pt x="85013" y="140166"/>
                  </a:moveTo>
                  <a:lnTo>
                    <a:pt x="85013" y="153079"/>
                  </a:lnTo>
                  <a:lnTo>
                    <a:pt x="0" y="21480"/>
                  </a:lnTo>
                  <a:lnTo>
                    <a:pt x="0" y="0"/>
                  </a:lnTo>
                  <a:lnTo>
                    <a:pt x="85013" y="140166"/>
                  </a:lnTo>
                  <a:close/>
                </a:path>
              </a:pathLst>
            </a:custGeom>
            <a:grpFill/>
            <a:ln w="6346">
              <a:solidFill>
                <a:schemeClr val="accent2">
                  <a:alpha val="98000"/>
                </a:schemeClr>
              </a:solidFill>
            </a:ln>
          </p:spPr>
          <p:txBody>
            <a:bodyPr wrap="square" lIns="0" tIns="0" rIns="0" bIns="0" rtlCol="0"/>
            <a:lstStyle/>
            <a:p>
              <a:endParaRPr lang="en-US" dirty="0"/>
            </a:p>
          </p:txBody>
        </p:sp>
        <p:sp>
          <p:nvSpPr>
            <p:cNvPr id="911" name="object 187">
              <a:extLst>
                <a:ext uri="{FF2B5EF4-FFF2-40B4-BE49-F238E27FC236}">
                  <a16:creationId xmlns:a16="http://schemas.microsoft.com/office/drawing/2014/main" id="{75540BAE-DAF0-10D9-755E-2ADAC61DAEBA}"/>
                </a:ext>
              </a:extLst>
            </p:cNvPr>
            <p:cNvSpPr/>
            <p:nvPr/>
          </p:nvSpPr>
          <p:spPr>
            <a:xfrm>
              <a:off x="1224324" y="2562883"/>
              <a:ext cx="48260" cy="93345"/>
            </a:xfrm>
            <a:custGeom>
              <a:avLst/>
              <a:gdLst/>
              <a:ahLst/>
              <a:cxnLst/>
              <a:rect l="l" t="t" r="r" b="b"/>
              <a:pathLst>
                <a:path w="48260" h="93345">
                  <a:moveTo>
                    <a:pt x="0" y="0"/>
                  </a:moveTo>
                  <a:lnTo>
                    <a:pt x="48272" y="72464"/>
                  </a:lnTo>
                  <a:lnTo>
                    <a:pt x="48272" y="93164"/>
                  </a:lnTo>
                  <a:lnTo>
                    <a:pt x="0" y="25614"/>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12" name="object 188">
              <a:extLst>
                <a:ext uri="{FF2B5EF4-FFF2-40B4-BE49-F238E27FC236}">
                  <a16:creationId xmlns:a16="http://schemas.microsoft.com/office/drawing/2014/main" id="{5BE28610-3EEC-19FA-8DF0-0D9A9C0F7C45}"/>
                </a:ext>
              </a:extLst>
            </p:cNvPr>
            <p:cNvSpPr/>
            <p:nvPr/>
          </p:nvSpPr>
          <p:spPr>
            <a:xfrm>
              <a:off x="1320285" y="2706873"/>
              <a:ext cx="30480" cy="58419"/>
            </a:xfrm>
            <a:custGeom>
              <a:avLst/>
              <a:gdLst/>
              <a:ahLst/>
              <a:cxnLst/>
              <a:rect l="l" t="t" r="r" b="b"/>
              <a:pathLst>
                <a:path w="30479" h="58420">
                  <a:moveTo>
                    <a:pt x="30204" y="45305"/>
                  </a:moveTo>
                  <a:lnTo>
                    <a:pt x="30204" y="58117"/>
                  </a:lnTo>
                  <a:lnTo>
                    <a:pt x="0" y="15853"/>
                  </a:lnTo>
                  <a:lnTo>
                    <a:pt x="0" y="0"/>
                  </a:lnTo>
                  <a:lnTo>
                    <a:pt x="30204" y="45305"/>
                  </a:lnTo>
                  <a:close/>
                </a:path>
              </a:pathLst>
            </a:custGeom>
            <a:grpFill/>
            <a:ln w="6346">
              <a:solidFill>
                <a:schemeClr val="accent2">
                  <a:alpha val="98000"/>
                </a:schemeClr>
              </a:solidFill>
            </a:ln>
          </p:spPr>
          <p:txBody>
            <a:bodyPr wrap="square" lIns="0" tIns="0" rIns="0" bIns="0" rtlCol="0"/>
            <a:lstStyle/>
            <a:p>
              <a:endParaRPr lang="en-US" dirty="0"/>
            </a:p>
          </p:txBody>
        </p:sp>
        <p:sp>
          <p:nvSpPr>
            <p:cNvPr id="913" name="object 189">
              <a:extLst>
                <a:ext uri="{FF2B5EF4-FFF2-40B4-BE49-F238E27FC236}">
                  <a16:creationId xmlns:a16="http://schemas.microsoft.com/office/drawing/2014/main" id="{DFA3E65A-6A95-9B1A-A94B-09A8D1A28FFD}"/>
                </a:ext>
              </a:extLst>
            </p:cNvPr>
            <p:cNvSpPr/>
            <p:nvPr/>
          </p:nvSpPr>
          <p:spPr>
            <a:xfrm>
              <a:off x="1224324" y="2606148"/>
              <a:ext cx="13970" cy="43815"/>
            </a:xfrm>
            <a:custGeom>
              <a:avLst/>
              <a:gdLst/>
              <a:ahLst/>
              <a:cxnLst/>
              <a:rect l="l" t="t" r="r" b="b"/>
              <a:pathLst>
                <a:path w="13970" h="43814">
                  <a:moveTo>
                    <a:pt x="0" y="0"/>
                  </a:moveTo>
                  <a:lnTo>
                    <a:pt x="13910" y="19439"/>
                  </a:lnTo>
                  <a:lnTo>
                    <a:pt x="13910" y="43787"/>
                  </a:lnTo>
                  <a:lnTo>
                    <a:pt x="0" y="25718"/>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14" name="object 190">
              <a:extLst>
                <a:ext uri="{FF2B5EF4-FFF2-40B4-BE49-F238E27FC236}">
                  <a16:creationId xmlns:a16="http://schemas.microsoft.com/office/drawing/2014/main" id="{A9A70176-DA08-E6FB-E683-DC861B7F4134}"/>
                </a:ext>
              </a:extLst>
            </p:cNvPr>
            <p:cNvSpPr/>
            <p:nvPr/>
          </p:nvSpPr>
          <p:spPr>
            <a:xfrm>
              <a:off x="1250622" y="2642987"/>
              <a:ext cx="46355" cy="83185"/>
            </a:xfrm>
            <a:custGeom>
              <a:avLst/>
              <a:gdLst/>
              <a:ahLst/>
              <a:cxnLst/>
              <a:rect l="l" t="t" r="r" b="b"/>
              <a:pathLst>
                <a:path w="46354" h="83185">
                  <a:moveTo>
                    <a:pt x="46328" y="64731"/>
                  </a:moveTo>
                  <a:lnTo>
                    <a:pt x="46328" y="83059"/>
                  </a:lnTo>
                  <a:lnTo>
                    <a:pt x="0" y="22981"/>
                  </a:lnTo>
                  <a:lnTo>
                    <a:pt x="0" y="0"/>
                  </a:lnTo>
                  <a:lnTo>
                    <a:pt x="46328" y="64731"/>
                  </a:lnTo>
                  <a:close/>
                </a:path>
              </a:pathLst>
            </a:custGeom>
            <a:grpFill/>
            <a:ln w="6346">
              <a:solidFill>
                <a:schemeClr val="accent2">
                  <a:alpha val="98000"/>
                </a:schemeClr>
              </a:solidFill>
            </a:ln>
          </p:spPr>
          <p:txBody>
            <a:bodyPr wrap="square" lIns="0" tIns="0" rIns="0" bIns="0" rtlCol="0"/>
            <a:lstStyle/>
            <a:p>
              <a:endParaRPr lang="en-US" dirty="0"/>
            </a:p>
          </p:txBody>
        </p:sp>
        <p:sp>
          <p:nvSpPr>
            <p:cNvPr id="915" name="object 191">
              <a:extLst>
                <a:ext uri="{FF2B5EF4-FFF2-40B4-BE49-F238E27FC236}">
                  <a16:creationId xmlns:a16="http://schemas.microsoft.com/office/drawing/2014/main" id="{80493861-03FB-0F06-DED2-4479B2AA847A}"/>
                </a:ext>
              </a:extLst>
            </p:cNvPr>
            <p:cNvSpPr/>
            <p:nvPr/>
          </p:nvSpPr>
          <p:spPr>
            <a:xfrm>
              <a:off x="1309338" y="2725114"/>
              <a:ext cx="8255" cy="27305"/>
            </a:xfrm>
            <a:custGeom>
              <a:avLst/>
              <a:gdLst/>
              <a:ahLst/>
              <a:cxnLst/>
              <a:rect l="l" t="t" r="r" b="b"/>
              <a:pathLst>
                <a:path w="8254" h="27304">
                  <a:moveTo>
                    <a:pt x="7805" y="10861"/>
                  </a:moveTo>
                  <a:lnTo>
                    <a:pt x="7805" y="27147"/>
                  </a:lnTo>
                  <a:lnTo>
                    <a:pt x="0" y="17056"/>
                  </a:lnTo>
                  <a:lnTo>
                    <a:pt x="0" y="0"/>
                  </a:lnTo>
                  <a:lnTo>
                    <a:pt x="7805" y="10861"/>
                  </a:lnTo>
                  <a:close/>
                </a:path>
              </a:pathLst>
            </a:custGeom>
            <a:grpFill/>
            <a:ln w="6346">
              <a:solidFill>
                <a:schemeClr val="accent2">
                  <a:alpha val="98000"/>
                </a:schemeClr>
              </a:solidFill>
            </a:ln>
          </p:spPr>
          <p:txBody>
            <a:bodyPr wrap="square" lIns="0" tIns="0" rIns="0" bIns="0" rtlCol="0"/>
            <a:lstStyle/>
            <a:p>
              <a:endParaRPr lang="en-US" dirty="0"/>
            </a:p>
          </p:txBody>
        </p:sp>
        <p:sp>
          <p:nvSpPr>
            <p:cNvPr id="916" name="object 192">
              <a:extLst>
                <a:ext uri="{FF2B5EF4-FFF2-40B4-BE49-F238E27FC236}">
                  <a16:creationId xmlns:a16="http://schemas.microsoft.com/office/drawing/2014/main" id="{EBE4FA4D-612E-91D1-E9AF-5AAEBA44FC22}"/>
                </a:ext>
              </a:extLst>
            </p:cNvPr>
            <p:cNvSpPr/>
            <p:nvPr/>
          </p:nvSpPr>
          <p:spPr>
            <a:xfrm>
              <a:off x="1329448" y="2753190"/>
              <a:ext cx="21590" cy="42545"/>
            </a:xfrm>
            <a:custGeom>
              <a:avLst/>
              <a:gdLst/>
              <a:ahLst/>
              <a:cxnLst/>
              <a:rect l="l" t="t" r="r" b="b"/>
              <a:pathLst>
                <a:path w="21590" h="42545">
                  <a:moveTo>
                    <a:pt x="21041" y="29448"/>
                  </a:moveTo>
                  <a:lnTo>
                    <a:pt x="21041" y="42339"/>
                  </a:lnTo>
                  <a:lnTo>
                    <a:pt x="0" y="15026"/>
                  </a:lnTo>
                  <a:lnTo>
                    <a:pt x="0" y="0"/>
                  </a:lnTo>
                  <a:lnTo>
                    <a:pt x="21041" y="29448"/>
                  </a:lnTo>
                  <a:close/>
                </a:path>
              </a:pathLst>
            </a:custGeom>
            <a:grpFill/>
            <a:ln w="6346">
              <a:solidFill>
                <a:schemeClr val="accent2">
                  <a:alpha val="98000"/>
                </a:schemeClr>
              </a:solidFill>
            </a:ln>
          </p:spPr>
          <p:txBody>
            <a:bodyPr wrap="square" lIns="0" tIns="0" rIns="0" bIns="0" rtlCol="0"/>
            <a:lstStyle/>
            <a:p>
              <a:endParaRPr lang="en-US" dirty="0"/>
            </a:p>
          </p:txBody>
        </p:sp>
        <p:sp>
          <p:nvSpPr>
            <p:cNvPr id="917" name="object 193">
              <a:extLst>
                <a:ext uri="{FF2B5EF4-FFF2-40B4-BE49-F238E27FC236}">
                  <a16:creationId xmlns:a16="http://schemas.microsoft.com/office/drawing/2014/main" id="{046BD01C-E9F9-A640-C270-71498E366FA6}"/>
                </a:ext>
              </a:extLst>
            </p:cNvPr>
            <p:cNvSpPr/>
            <p:nvPr/>
          </p:nvSpPr>
          <p:spPr>
            <a:xfrm>
              <a:off x="1224324" y="2652234"/>
              <a:ext cx="40005" cy="72390"/>
            </a:xfrm>
            <a:custGeom>
              <a:avLst/>
              <a:gdLst/>
              <a:ahLst/>
              <a:cxnLst/>
              <a:rect l="l" t="t" r="r" b="b"/>
              <a:pathLst>
                <a:path w="40004" h="72389">
                  <a:moveTo>
                    <a:pt x="0" y="0"/>
                  </a:moveTo>
                  <a:lnTo>
                    <a:pt x="39784" y="50472"/>
                  </a:lnTo>
                  <a:lnTo>
                    <a:pt x="39784" y="72115"/>
                  </a:lnTo>
                  <a:lnTo>
                    <a:pt x="0" y="25700"/>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18" name="object 194">
              <a:extLst>
                <a:ext uri="{FF2B5EF4-FFF2-40B4-BE49-F238E27FC236}">
                  <a16:creationId xmlns:a16="http://schemas.microsoft.com/office/drawing/2014/main" id="{4755B98E-DA8B-A6B9-F60E-6FDE00AA7D10}"/>
                </a:ext>
              </a:extLst>
            </p:cNvPr>
            <p:cNvSpPr/>
            <p:nvPr/>
          </p:nvSpPr>
          <p:spPr>
            <a:xfrm>
              <a:off x="1276413" y="2718324"/>
              <a:ext cx="9525" cy="31115"/>
            </a:xfrm>
            <a:custGeom>
              <a:avLst/>
              <a:gdLst/>
              <a:ahLst/>
              <a:cxnLst/>
              <a:rect l="l" t="t" r="r" b="b"/>
              <a:pathLst>
                <a:path w="9525" h="31114">
                  <a:moveTo>
                    <a:pt x="9085" y="30970"/>
                  </a:moveTo>
                  <a:lnTo>
                    <a:pt x="0" y="20364"/>
                  </a:lnTo>
                  <a:lnTo>
                    <a:pt x="0" y="0"/>
                  </a:lnTo>
                  <a:lnTo>
                    <a:pt x="8488" y="10767"/>
                  </a:lnTo>
                  <a:lnTo>
                    <a:pt x="8488" y="30045"/>
                  </a:lnTo>
                  <a:lnTo>
                    <a:pt x="9085" y="30970"/>
                  </a:lnTo>
                  <a:close/>
                </a:path>
              </a:pathLst>
            </a:custGeom>
            <a:grpFill/>
            <a:ln w="6346">
              <a:solidFill>
                <a:schemeClr val="accent2">
                  <a:alpha val="98000"/>
                </a:schemeClr>
              </a:solidFill>
            </a:ln>
          </p:spPr>
          <p:txBody>
            <a:bodyPr wrap="square" lIns="0" tIns="0" rIns="0" bIns="0" rtlCol="0"/>
            <a:lstStyle/>
            <a:p>
              <a:endParaRPr lang="en-US" dirty="0"/>
            </a:p>
          </p:txBody>
        </p:sp>
        <p:sp>
          <p:nvSpPr>
            <p:cNvPr id="919" name="object 195">
              <a:extLst>
                <a:ext uri="{FF2B5EF4-FFF2-40B4-BE49-F238E27FC236}">
                  <a16:creationId xmlns:a16="http://schemas.microsoft.com/office/drawing/2014/main" id="{1D56CEDE-F967-53B4-E624-22D2B7C2F286}"/>
                </a:ext>
              </a:extLst>
            </p:cNvPr>
            <p:cNvSpPr/>
            <p:nvPr/>
          </p:nvSpPr>
          <p:spPr>
            <a:xfrm>
              <a:off x="1297290" y="2744805"/>
              <a:ext cx="26034" cy="48895"/>
            </a:xfrm>
            <a:custGeom>
              <a:avLst/>
              <a:gdLst/>
              <a:ahLst/>
              <a:cxnLst/>
              <a:rect l="l" t="t" r="r" b="b"/>
              <a:pathLst>
                <a:path w="26034" h="48895">
                  <a:moveTo>
                    <a:pt x="25956" y="32908"/>
                  </a:moveTo>
                  <a:lnTo>
                    <a:pt x="25956" y="48521"/>
                  </a:lnTo>
                  <a:lnTo>
                    <a:pt x="0" y="18227"/>
                  </a:lnTo>
                  <a:lnTo>
                    <a:pt x="0" y="0"/>
                  </a:lnTo>
                  <a:lnTo>
                    <a:pt x="25956" y="32908"/>
                  </a:lnTo>
                  <a:close/>
                </a:path>
              </a:pathLst>
            </a:custGeom>
            <a:grpFill/>
            <a:ln w="6346">
              <a:solidFill>
                <a:schemeClr val="accent2">
                  <a:alpha val="98000"/>
                </a:schemeClr>
              </a:solidFill>
            </a:ln>
          </p:spPr>
          <p:txBody>
            <a:bodyPr wrap="square" lIns="0" tIns="0" rIns="0" bIns="0" rtlCol="0"/>
            <a:lstStyle/>
            <a:p>
              <a:endParaRPr lang="en-US" dirty="0"/>
            </a:p>
          </p:txBody>
        </p:sp>
        <p:sp>
          <p:nvSpPr>
            <p:cNvPr id="920" name="object 196">
              <a:extLst>
                <a:ext uri="{FF2B5EF4-FFF2-40B4-BE49-F238E27FC236}">
                  <a16:creationId xmlns:a16="http://schemas.microsoft.com/office/drawing/2014/main" id="{536F46F7-7231-F1ED-5C46-20FDB05BC3E0}"/>
                </a:ext>
              </a:extLst>
            </p:cNvPr>
            <p:cNvSpPr/>
            <p:nvPr/>
          </p:nvSpPr>
          <p:spPr>
            <a:xfrm>
              <a:off x="1335636" y="2793413"/>
              <a:ext cx="15240" cy="31750"/>
            </a:xfrm>
            <a:custGeom>
              <a:avLst/>
              <a:gdLst/>
              <a:ahLst/>
              <a:cxnLst/>
              <a:rect l="l" t="t" r="r" b="b"/>
              <a:pathLst>
                <a:path w="15240" h="31750">
                  <a:moveTo>
                    <a:pt x="14853" y="18837"/>
                  </a:moveTo>
                  <a:lnTo>
                    <a:pt x="14853" y="31729"/>
                  </a:lnTo>
                  <a:lnTo>
                    <a:pt x="0" y="14432"/>
                  </a:lnTo>
                  <a:lnTo>
                    <a:pt x="0" y="0"/>
                  </a:lnTo>
                  <a:lnTo>
                    <a:pt x="14853" y="18837"/>
                  </a:lnTo>
                  <a:close/>
                </a:path>
              </a:pathLst>
            </a:custGeom>
            <a:grpFill/>
            <a:ln w="6346">
              <a:solidFill>
                <a:schemeClr val="accent2">
                  <a:alpha val="98000"/>
                </a:schemeClr>
              </a:solidFill>
            </a:ln>
          </p:spPr>
          <p:txBody>
            <a:bodyPr wrap="square" lIns="0" tIns="0" rIns="0" bIns="0" rtlCol="0"/>
            <a:lstStyle/>
            <a:p>
              <a:endParaRPr lang="en-US" dirty="0"/>
            </a:p>
          </p:txBody>
        </p:sp>
        <p:sp>
          <p:nvSpPr>
            <p:cNvPr id="921" name="object 197">
              <a:extLst>
                <a:ext uri="{FF2B5EF4-FFF2-40B4-BE49-F238E27FC236}">
                  <a16:creationId xmlns:a16="http://schemas.microsoft.com/office/drawing/2014/main" id="{2CEE3331-88BB-20B6-DA63-86C2FEA3F751}"/>
                </a:ext>
              </a:extLst>
            </p:cNvPr>
            <p:cNvSpPr/>
            <p:nvPr/>
          </p:nvSpPr>
          <p:spPr>
            <a:xfrm>
              <a:off x="1335636" y="2825658"/>
              <a:ext cx="15240" cy="29845"/>
            </a:xfrm>
            <a:custGeom>
              <a:avLst/>
              <a:gdLst/>
              <a:ahLst/>
              <a:cxnLst/>
              <a:rect l="l" t="t" r="r" b="b"/>
              <a:pathLst>
                <a:path w="15240" h="29845">
                  <a:moveTo>
                    <a:pt x="14853" y="16973"/>
                  </a:moveTo>
                  <a:lnTo>
                    <a:pt x="14853" y="29782"/>
                  </a:lnTo>
                  <a:lnTo>
                    <a:pt x="0" y="14330"/>
                  </a:lnTo>
                  <a:lnTo>
                    <a:pt x="0" y="0"/>
                  </a:lnTo>
                  <a:lnTo>
                    <a:pt x="14853" y="16973"/>
                  </a:lnTo>
                  <a:close/>
                </a:path>
              </a:pathLst>
            </a:custGeom>
            <a:grpFill/>
            <a:ln w="6346">
              <a:solidFill>
                <a:schemeClr val="accent2">
                  <a:alpha val="98000"/>
                </a:schemeClr>
              </a:solidFill>
            </a:ln>
          </p:spPr>
          <p:txBody>
            <a:bodyPr wrap="square" lIns="0" tIns="0" rIns="0" bIns="0" rtlCol="0"/>
            <a:lstStyle/>
            <a:p>
              <a:endParaRPr lang="en-US" dirty="0"/>
            </a:p>
          </p:txBody>
        </p:sp>
        <p:sp>
          <p:nvSpPr>
            <p:cNvPr id="922" name="object 198">
              <a:extLst>
                <a:ext uri="{FF2B5EF4-FFF2-40B4-BE49-F238E27FC236}">
                  <a16:creationId xmlns:a16="http://schemas.microsoft.com/office/drawing/2014/main" id="{09686713-F769-81AC-A226-CD058D25D66C}"/>
                </a:ext>
              </a:extLst>
            </p:cNvPr>
            <p:cNvSpPr/>
            <p:nvPr/>
          </p:nvSpPr>
          <p:spPr>
            <a:xfrm>
              <a:off x="1224324" y="2744290"/>
              <a:ext cx="42545" cy="65405"/>
            </a:xfrm>
            <a:custGeom>
              <a:avLst/>
              <a:gdLst/>
              <a:ahLst/>
              <a:cxnLst/>
              <a:rect l="l" t="t" r="r" b="b"/>
              <a:pathLst>
                <a:path w="42545" h="65404">
                  <a:moveTo>
                    <a:pt x="0" y="0"/>
                  </a:moveTo>
                  <a:lnTo>
                    <a:pt x="42080" y="43516"/>
                  </a:lnTo>
                  <a:lnTo>
                    <a:pt x="42080" y="64910"/>
                  </a:lnTo>
                  <a:lnTo>
                    <a:pt x="0" y="25699"/>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23" name="object 199">
              <a:extLst>
                <a:ext uri="{FF2B5EF4-FFF2-40B4-BE49-F238E27FC236}">
                  <a16:creationId xmlns:a16="http://schemas.microsoft.com/office/drawing/2014/main" id="{BC706DA7-7D96-7F4B-3E28-4D12C17E5F14}"/>
                </a:ext>
              </a:extLst>
            </p:cNvPr>
            <p:cNvSpPr/>
            <p:nvPr/>
          </p:nvSpPr>
          <p:spPr>
            <a:xfrm>
              <a:off x="1278702" y="2800536"/>
              <a:ext cx="12065" cy="31750"/>
            </a:xfrm>
            <a:custGeom>
              <a:avLst/>
              <a:gdLst/>
              <a:ahLst/>
              <a:cxnLst/>
              <a:rect l="l" t="t" r="r" b="b"/>
              <a:pathLst>
                <a:path w="12065" h="31750">
                  <a:moveTo>
                    <a:pt x="0" y="0"/>
                  </a:moveTo>
                  <a:lnTo>
                    <a:pt x="12049" y="12395"/>
                  </a:lnTo>
                  <a:lnTo>
                    <a:pt x="12049" y="31407"/>
                  </a:lnTo>
                  <a:lnTo>
                    <a:pt x="0" y="20116"/>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24" name="object 200">
              <a:extLst>
                <a:ext uri="{FF2B5EF4-FFF2-40B4-BE49-F238E27FC236}">
                  <a16:creationId xmlns:a16="http://schemas.microsoft.com/office/drawing/2014/main" id="{D35838EB-E051-2C7C-B3D0-D3A73496061E}"/>
                </a:ext>
              </a:extLst>
            </p:cNvPr>
            <p:cNvSpPr/>
            <p:nvPr/>
          </p:nvSpPr>
          <p:spPr>
            <a:xfrm>
              <a:off x="1302127" y="2824632"/>
              <a:ext cx="48895" cy="63500"/>
            </a:xfrm>
            <a:custGeom>
              <a:avLst/>
              <a:gdLst/>
              <a:ahLst/>
              <a:cxnLst/>
              <a:rect l="l" t="t" r="r" b="b"/>
              <a:pathLst>
                <a:path w="48895" h="63500">
                  <a:moveTo>
                    <a:pt x="48362" y="50064"/>
                  </a:moveTo>
                  <a:lnTo>
                    <a:pt x="48362" y="62956"/>
                  </a:lnTo>
                  <a:lnTo>
                    <a:pt x="1012" y="18835"/>
                  </a:lnTo>
                  <a:lnTo>
                    <a:pt x="1012" y="2037"/>
                  </a:lnTo>
                  <a:lnTo>
                    <a:pt x="0" y="0"/>
                  </a:lnTo>
                  <a:lnTo>
                    <a:pt x="48362" y="50064"/>
                  </a:lnTo>
                  <a:close/>
                </a:path>
              </a:pathLst>
            </a:custGeom>
            <a:grpFill/>
            <a:ln w="6346">
              <a:solidFill>
                <a:schemeClr val="accent2">
                  <a:alpha val="98000"/>
                </a:schemeClr>
              </a:solidFill>
            </a:ln>
          </p:spPr>
          <p:txBody>
            <a:bodyPr wrap="square" lIns="0" tIns="0" rIns="0" bIns="0" rtlCol="0"/>
            <a:lstStyle/>
            <a:p>
              <a:endParaRPr lang="en-US" dirty="0"/>
            </a:p>
          </p:txBody>
        </p:sp>
        <p:sp>
          <p:nvSpPr>
            <p:cNvPr id="925" name="object 201">
              <a:extLst>
                <a:ext uri="{FF2B5EF4-FFF2-40B4-BE49-F238E27FC236}">
                  <a16:creationId xmlns:a16="http://schemas.microsoft.com/office/drawing/2014/main" id="{7D29830D-FF02-6688-7440-1C0E54A45C62}"/>
                </a:ext>
              </a:extLst>
            </p:cNvPr>
            <p:cNvSpPr/>
            <p:nvPr/>
          </p:nvSpPr>
          <p:spPr>
            <a:xfrm>
              <a:off x="1224324" y="2790281"/>
              <a:ext cx="19685" cy="41910"/>
            </a:xfrm>
            <a:custGeom>
              <a:avLst/>
              <a:gdLst/>
              <a:ahLst/>
              <a:cxnLst/>
              <a:rect l="l" t="t" r="r" b="b"/>
              <a:pathLst>
                <a:path w="19685" h="41910">
                  <a:moveTo>
                    <a:pt x="0" y="0"/>
                  </a:moveTo>
                  <a:lnTo>
                    <a:pt x="19422" y="17642"/>
                  </a:lnTo>
                  <a:lnTo>
                    <a:pt x="19422" y="41313"/>
                  </a:lnTo>
                  <a:lnTo>
                    <a:pt x="0" y="25699"/>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26" name="object 202">
              <a:extLst>
                <a:ext uri="{FF2B5EF4-FFF2-40B4-BE49-F238E27FC236}">
                  <a16:creationId xmlns:a16="http://schemas.microsoft.com/office/drawing/2014/main" id="{39A7C523-1AAE-4060-2C58-7C8FA5579F1E}"/>
                </a:ext>
              </a:extLst>
            </p:cNvPr>
            <p:cNvSpPr/>
            <p:nvPr/>
          </p:nvSpPr>
          <p:spPr>
            <a:xfrm>
              <a:off x="1338524" y="2893867"/>
              <a:ext cx="12065" cy="24130"/>
            </a:xfrm>
            <a:custGeom>
              <a:avLst/>
              <a:gdLst/>
              <a:ahLst/>
              <a:cxnLst/>
              <a:rect l="l" t="t" r="r" b="b"/>
              <a:pathLst>
                <a:path w="12065" h="24129">
                  <a:moveTo>
                    <a:pt x="11965" y="10875"/>
                  </a:moveTo>
                  <a:lnTo>
                    <a:pt x="11965" y="23684"/>
                  </a:lnTo>
                  <a:lnTo>
                    <a:pt x="0" y="14000"/>
                  </a:lnTo>
                  <a:lnTo>
                    <a:pt x="0" y="0"/>
                  </a:lnTo>
                  <a:lnTo>
                    <a:pt x="11965" y="10875"/>
                  </a:lnTo>
                  <a:close/>
                </a:path>
              </a:pathLst>
            </a:custGeom>
            <a:grpFill/>
            <a:ln w="6346">
              <a:solidFill>
                <a:schemeClr val="accent2">
                  <a:alpha val="98000"/>
                </a:schemeClr>
              </a:solidFill>
            </a:ln>
          </p:spPr>
          <p:txBody>
            <a:bodyPr wrap="square" lIns="0" tIns="0" rIns="0" bIns="0" rtlCol="0"/>
            <a:lstStyle/>
            <a:p>
              <a:endParaRPr lang="en-US" dirty="0"/>
            </a:p>
          </p:txBody>
        </p:sp>
        <p:sp>
          <p:nvSpPr>
            <p:cNvPr id="927" name="object 203">
              <a:extLst>
                <a:ext uri="{FF2B5EF4-FFF2-40B4-BE49-F238E27FC236}">
                  <a16:creationId xmlns:a16="http://schemas.microsoft.com/office/drawing/2014/main" id="{9816C266-1163-D025-14D4-8AA3EB8AD9E8}"/>
                </a:ext>
              </a:extLst>
            </p:cNvPr>
            <p:cNvSpPr/>
            <p:nvPr/>
          </p:nvSpPr>
          <p:spPr>
            <a:xfrm>
              <a:off x="1224324" y="2836346"/>
              <a:ext cx="48260" cy="58419"/>
            </a:xfrm>
            <a:custGeom>
              <a:avLst/>
              <a:gdLst/>
              <a:ahLst/>
              <a:cxnLst/>
              <a:rect l="l" t="t" r="r" b="b"/>
              <a:pathLst>
                <a:path w="48260" h="58420">
                  <a:moveTo>
                    <a:pt x="0" y="0"/>
                  </a:moveTo>
                  <a:lnTo>
                    <a:pt x="48272" y="37580"/>
                  </a:lnTo>
                  <a:lnTo>
                    <a:pt x="48272" y="58380"/>
                  </a:lnTo>
                  <a:lnTo>
                    <a:pt x="0" y="25707"/>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28" name="object 204">
              <a:extLst>
                <a:ext uri="{FF2B5EF4-FFF2-40B4-BE49-F238E27FC236}">
                  <a16:creationId xmlns:a16="http://schemas.microsoft.com/office/drawing/2014/main" id="{EC19F17D-4E65-91C0-BB74-08918633EB3A}"/>
                </a:ext>
              </a:extLst>
            </p:cNvPr>
            <p:cNvSpPr/>
            <p:nvPr/>
          </p:nvSpPr>
          <p:spPr>
            <a:xfrm>
              <a:off x="1284049" y="2882926"/>
              <a:ext cx="14604" cy="29845"/>
            </a:xfrm>
            <a:custGeom>
              <a:avLst/>
              <a:gdLst/>
              <a:ahLst/>
              <a:cxnLst/>
              <a:rect l="l" t="t" r="r" b="b"/>
              <a:pathLst>
                <a:path w="14604" h="29845">
                  <a:moveTo>
                    <a:pt x="14514" y="11290"/>
                  </a:moveTo>
                  <a:lnTo>
                    <a:pt x="14514" y="29451"/>
                  </a:lnTo>
                  <a:lnTo>
                    <a:pt x="853" y="20193"/>
                  </a:lnTo>
                  <a:lnTo>
                    <a:pt x="853" y="1605"/>
                  </a:lnTo>
                  <a:lnTo>
                    <a:pt x="0" y="0"/>
                  </a:lnTo>
                  <a:lnTo>
                    <a:pt x="14514" y="11290"/>
                  </a:lnTo>
                  <a:close/>
                </a:path>
              </a:pathLst>
            </a:custGeom>
            <a:grpFill/>
            <a:ln w="6346">
              <a:solidFill>
                <a:schemeClr val="accent2">
                  <a:alpha val="98000"/>
                </a:schemeClr>
              </a:solidFill>
            </a:ln>
          </p:spPr>
          <p:txBody>
            <a:bodyPr wrap="square" lIns="0" tIns="0" rIns="0" bIns="0" rtlCol="0"/>
            <a:lstStyle/>
            <a:p>
              <a:endParaRPr lang="en-US" dirty="0"/>
            </a:p>
          </p:txBody>
        </p:sp>
        <p:sp>
          <p:nvSpPr>
            <p:cNvPr id="929" name="object 205">
              <a:extLst>
                <a:ext uri="{FF2B5EF4-FFF2-40B4-BE49-F238E27FC236}">
                  <a16:creationId xmlns:a16="http://schemas.microsoft.com/office/drawing/2014/main" id="{23FBBBFB-F7BA-662C-263F-5E5DECC7A4B2}"/>
                </a:ext>
              </a:extLst>
            </p:cNvPr>
            <p:cNvSpPr/>
            <p:nvPr/>
          </p:nvSpPr>
          <p:spPr>
            <a:xfrm>
              <a:off x="1310951" y="2903897"/>
              <a:ext cx="40005" cy="43815"/>
            </a:xfrm>
            <a:custGeom>
              <a:avLst/>
              <a:gdLst/>
              <a:ahLst/>
              <a:cxnLst/>
              <a:rect l="l" t="t" r="r" b="b"/>
              <a:pathLst>
                <a:path w="40004" h="43814">
                  <a:moveTo>
                    <a:pt x="39538" y="30787"/>
                  </a:moveTo>
                  <a:lnTo>
                    <a:pt x="39538" y="43592"/>
                  </a:lnTo>
                  <a:lnTo>
                    <a:pt x="0" y="16786"/>
                  </a:lnTo>
                  <a:lnTo>
                    <a:pt x="0" y="0"/>
                  </a:lnTo>
                  <a:lnTo>
                    <a:pt x="39538" y="30787"/>
                  </a:lnTo>
                  <a:close/>
                </a:path>
              </a:pathLst>
            </a:custGeom>
            <a:grpFill/>
            <a:ln w="6346">
              <a:solidFill>
                <a:schemeClr val="accent2">
                  <a:alpha val="98000"/>
                </a:schemeClr>
              </a:solidFill>
            </a:ln>
          </p:spPr>
          <p:txBody>
            <a:bodyPr wrap="square" lIns="0" tIns="0" rIns="0" bIns="0" rtlCol="0"/>
            <a:lstStyle/>
            <a:p>
              <a:endParaRPr lang="en-US" dirty="0"/>
            </a:p>
          </p:txBody>
        </p:sp>
        <p:sp>
          <p:nvSpPr>
            <p:cNvPr id="930" name="object 206">
              <a:extLst>
                <a:ext uri="{FF2B5EF4-FFF2-40B4-BE49-F238E27FC236}">
                  <a16:creationId xmlns:a16="http://schemas.microsoft.com/office/drawing/2014/main" id="{B618323E-9D66-1F93-BE77-7C72143BB483}"/>
                </a:ext>
              </a:extLst>
            </p:cNvPr>
            <p:cNvSpPr/>
            <p:nvPr/>
          </p:nvSpPr>
          <p:spPr>
            <a:xfrm>
              <a:off x="1224324" y="2882416"/>
              <a:ext cx="15875" cy="34290"/>
            </a:xfrm>
            <a:custGeom>
              <a:avLst/>
              <a:gdLst/>
              <a:ahLst/>
              <a:cxnLst/>
              <a:rect l="l" t="t" r="r" b="b"/>
              <a:pathLst>
                <a:path w="15875" h="34289">
                  <a:moveTo>
                    <a:pt x="0" y="0"/>
                  </a:moveTo>
                  <a:lnTo>
                    <a:pt x="15692" y="10191"/>
                  </a:lnTo>
                  <a:lnTo>
                    <a:pt x="15692" y="34199"/>
                  </a:lnTo>
                  <a:lnTo>
                    <a:pt x="0" y="25624"/>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31" name="object 207">
              <a:extLst>
                <a:ext uri="{FF2B5EF4-FFF2-40B4-BE49-F238E27FC236}">
                  <a16:creationId xmlns:a16="http://schemas.microsoft.com/office/drawing/2014/main" id="{0568FBE3-2690-D836-8EA8-8824FA5B1E52}"/>
                </a:ext>
              </a:extLst>
            </p:cNvPr>
            <p:cNvSpPr/>
            <p:nvPr/>
          </p:nvSpPr>
          <p:spPr>
            <a:xfrm>
              <a:off x="1252404" y="2900577"/>
              <a:ext cx="14604" cy="30480"/>
            </a:xfrm>
            <a:custGeom>
              <a:avLst/>
              <a:gdLst/>
              <a:ahLst/>
              <a:cxnLst/>
              <a:rect l="l" t="t" r="r" b="b"/>
              <a:pathLst>
                <a:path w="14604" h="30479">
                  <a:moveTo>
                    <a:pt x="14000" y="9083"/>
                  </a:moveTo>
                  <a:lnTo>
                    <a:pt x="14000" y="30380"/>
                  </a:lnTo>
                  <a:lnTo>
                    <a:pt x="0" y="22741"/>
                  </a:lnTo>
                  <a:lnTo>
                    <a:pt x="0" y="0"/>
                  </a:lnTo>
                  <a:lnTo>
                    <a:pt x="14000" y="9083"/>
                  </a:lnTo>
                  <a:close/>
                </a:path>
              </a:pathLst>
            </a:custGeom>
            <a:grpFill/>
            <a:ln w="6346">
              <a:solidFill>
                <a:schemeClr val="accent2">
                  <a:alpha val="98000"/>
                </a:schemeClr>
              </a:solidFill>
            </a:ln>
          </p:spPr>
          <p:txBody>
            <a:bodyPr wrap="square" lIns="0" tIns="0" rIns="0" bIns="0" rtlCol="0"/>
            <a:lstStyle/>
            <a:p>
              <a:endParaRPr lang="en-US" dirty="0"/>
            </a:p>
          </p:txBody>
        </p:sp>
        <p:sp>
          <p:nvSpPr>
            <p:cNvPr id="932" name="object 208">
              <a:extLst>
                <a:ext uri="{FF2B5EF4-FFF2-40B4-BE49-F238E27FC236}">
                  <a16:creationId xmlns:a16="http://schemas.microsoft.com/office/drawing/2014/main" id="{55FE151B-3E90-1586-0CF5-896EF603130A}"/>
                </a:ext>
              </a:extLst>
            </p:cNvPr>
            <p:cNvSpPr/>
            <p:nvPr/>
          </p:nvSpPr>
          <p:spPr>
            <a:xfrm>
              <a:off x="1278702" y="2917552"/>
              <a:ext cx="41275" cy="43180"/>
            </a:xfrm>
            <a:custGeom>
              <a:avLst/>
              <a:gdLst/>
              <a:ahLst/>
              <a:cxnLst/>
              <a:rect l="l" t="t" r="r" b="b"/>
              <a:pathLst>
                <a:path w="41275" h="43179">
                  <a:moveTo>
                    <a:pt x="41241" y="26647"/>
                  </a:moveTo>
                  <a:lnTo>
                    <a:pt x="41241" y="42590"/>
                  </a:lnTo>
                  <a:lnTo>
                    <a:pt x="0" y="20101"/>
                  </a:lnTo>
                  <a:lnTo>
                    <a:pt x="0" y="0"/>
                  </a:lnTo>
                  <a:lnTo>
                    <a:pt x="41241" y="26647"/>
                  </a:lnTo>
                  <a:close/>
                </a:path>
              </a:pathLst>
            </a:custGeom>
            <a:grpFill/>
            <a:ln w="6346">
              <a:solidFill>
                <a:schemeClr val="accent2">
                  <a:alpha val="98000"/>
                </a:schemeClr>
              </a:solidFill>
            </a:ln>
          </p:spPr>
          <p:txBody>
            <a:bodyPr wrap="square" lIns="0" tIns="0" rIns="0" bIns="0" rtlCol="0"/>
            <a:lstStyle/>
            <a:p>
              <a:endParaRPr lang="en-US" dirty="0"/>
            </a:p>
          </p:txBody>
        </p:sp>
        <p:sp>
          <p:nvSpPr>
            <p:cNvPr id="933" name="object 209">
              <a:extLst>
                <a:ext uri="{FF2B5EF4-FFF2-40B4-BE49-F238E27FC236}">
                  <a16:creationId xmlns:a16="http://schemas.microsoft.com/office/drawing/2014/main" id="{4AAD93A1-8EFA-E6B4-D96C-C9532F5BBC7A}"/>
                </a:ext>
              </a:extLst>
            </p:cNvPr>
            <p:cNvSpPr/>
            <p:nvPr/>
          </p:nvSpPr>
          <p:spPr>
            <a:xfrm>
              <a:off x="1224324" y="2928405"/>
              <a:ext cx="26034" cy="36830"/>
            </a:xfrm>
            <a:custGeom>
              <a:avLst/>
              <a:gdLst/>
              <a:ahLst/>
              <a:cxnLst/>
              <a:rect l="l" t="t" r="r" b="b"/>
              <a:pathLst>
                <a:path w="26035" h="36829">
                  <a:moveTo>
                    <a:pt x="0" y="0"/>
                  </a:moveTo>
                  <a:lnTo>
                    <a:pt x="25614" y="13237"/>
                  </a:lnTo>
                  <a:lnTo>
                    <a:pt x="25614" y="36328"/>
                  </a:lnTo>
                  <a:lnTo>
                    <a:pt x="0" y="25722"/>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34" name="object 210">
              <a:extLst>
                <a:ext uri="{FF2B5EF4-FFF2-40B4-BE49-F238E27FC236}">
                  <a16:creationId xmlns:a16="http://schemas.microsoft.com/office/drawing/2014/main" id="{1B2A1725-B34E-0CE6-666E-C896AD326116}"/>
                </a:ext>
              </a:extLst>
            </p:cNvPr>
            <p:cNvSpPr/>
            <p:nvPr/>
          </p:nvSpPr>
          <p:spPr>
            <a:xfrm>
              <a:off x="1301275" y="2968113"/>
              <a:ext cx="49530" cy="38735"/>
            </a:xfrm>
            <a:custGeom>
              <a:avLst/>
              <a:gdLst/>
              <a:ahLst/>
              <a:cxnLst/>
              <a:rect l="l" t="t" r="r" b="b"/>
              <a:pathLst>
                <a:path w="49529" h="38735">
                  <a:moveTo>
                    <a:pt x="49215" y="25452"/>
                  </a:moveTo>
                  <a:lnTo>
                    <a:pt x="49215" y="38261"/>
                  </a:lnTo>
                  <a:lnTo>
                    <a:pt x="0" y="17914"/>
                  </a:lnTo>
                  <a:lnTo>
                    <a:pt x="0" y="0"/>
                  </a:lnTo>
                  <a:lnTo>
                    <a:pt x="49215" y="25452"/>
                  </a:lnTo>
                  <a:close/>
                </a:path>
              </a:pathLst>
            </a:custGeom>
            <a:grpFill/>
            <a:ln w="6346">
              <a:solidFill>
                <a:schemeClr val="accent2">
                  <a:alpha val="98000"/>
                </a:schemeClr>
              </a:solidFill>
            </a:ln>
          </p:spPr>
          <p:txBody>
            <a:bodyPr wrap="square" lIns="0" tIns="0" rIns="0" bIns="0" rtlCol="0"/>
            <a:lstStyle/>
            <a:p>
              <a:endParaRPr lang="en-US" dirty="0"/>
            </a:p>
          </p:txBody>
        </p:sp>
        <p:sp>
          <p:nvSpPr>
            <p:cNvPr id="935" name="object 211">
              <a:extLst>
                <a:ext uri="{FF2B5EF4-FFF2-40B4-BE49-F238E27FC236}">
                  <a16:creationId xmlns:a16="http://schemas.microsoft.com/office/drawing/2014/main" id="{13D77706-5ACF-AE4C-7D3E-9C52F89E2713}"/>
                </a:ext>
              </a:extLst>
            </p:cNvPr>
            <p:cNvSpPr/>
            <p:nvPr/>
          </p:nvSpPr>
          <p:spPr>
            <a:xfrm>
              <a:off x="1224324" y="2974471"/>
              <a:ext cx="48260" cy="39370"/>
            </a:xfrm>
            <a:custGeom>
              <a:avLst/>
              <a:gdLst/>
              <a:ahLst/>
              <a:cxnLst/>
              <a:rect l="l" t="t" r="r" b="b"/>
              <a:pathLst>
                <a:path w="48260" h="39370">
                  <a:moveTo>
                    <a:pt x="0" y="0"/>
                  </a:moveTo>
                  <a:lnTo>
                    <a:pt x="48272" y="18594"/>
                  </a:lnTo>
                  <a:lnTo>
                    <a:pt x="48272" y="39297"/>
                  </a:lnTo>
                  <a:lnTo>
                    <a:pt x="0" y="25640"/>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36" name="object 212">
              <a:extLst>
                <a:ext uri="{FF2B5EF4-FFF2-40B4-BE49-F238E27FC236}">
                  <a16:creationId xmlns:a16="http://schemas.microsoft.com/office/drawing/2014/main" id="{1566C61D-2630-A133-788A-1588D3BE1074}"/>
                </a:ext>
              </a:extLst>
            </p:cNvPr>
            <p:cNvSpPr/>
            <p:nvPr/>
          </p:nvSpPr>
          <p:spPr>
            <a:xfrm>
              <a:off x="1284902" y="2997803"/>
              <a:ext cx="35560" cy="29845"/>
            </a:xfrm>
            <a:custGeom>
              <a:avLst/>
              <a:gdLst/>
              <a:ahLst/>
              <a:cxnLst/>
              <a:rect l="l" t="t" r="r" b="b"/>
              <a:pathLst>
                <a:path w="35559" h="29845">
                  <a:moveTo>
                    <a:pt x="0" y="0"/>
                  </a:moveTo>
                  <a:lnTo>
                    <a:pt x="35041" y="13492"/>
                  </a:lnTo>
                  <a:lnTo>
                    <a:pt x="35041" y="29364"/>
                  </a:lnTo>
                  <a:lnTo>
                    <a:pt x="0" y="19443"/>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37" name="object 213">
              <a:extLst>
                <a:ext uri="{FF2B5EF4-FFF2-40B4-BE49-F238E27FC236}">
                  <a16:creationId xmlns:a16="http://schemas.microsoft.com/office/drawing/2014/main" id="{1C0721A8-FECC-2BAA-272B-2BD421430B00}"/>
                </a:ext>
              </a:extLst>
            </p:cNvPr>
            <p:cNvSpPr/>
            <p:nvPr/>
          </p:nvSpPr>
          <p:spPr>
            <a:xfrm>
              <a:off x="1256138" y="3028532"/>
              <a:ext cx="29209" cy="27305"/>
            </a:xfrm>
            <a:custGeom>
              <a:avLst/>
              <a:gdLst/>
              <a:ahLst/>
              <a:cxnLst/>
              <a:rect l="l" t="t" r="r" b="b"/>
              <a:pathLst>
                <a:path w="29209" h="27304">
                  <a:moveTo>
                    <a:pt x="28764" y="7289"/>
                  </a:moveTo>
                  <a:lnTo>
                    <a:pt x="28764" y="26817"/>
                  </a:lnTo>
                  <a:lnTo>
                    <a:pt x="0" y="22489"/>
                  </a:lnTo>
                  <a:lnTo>
                    <a:pt x="0" y="0"/>
                  </a:lnTo>
                  <a:lnTo>
                    <a:pt x="28764" y="7289"/>
                  </a:lnTo>
                  <a:close/>
                </a:path>
              </a:pathLst>
            </a:custGeom>
            <a:grpFill/>
            <a:ln w="6346">
              <a:solidFill>
                <a:schemeClr val="accent2">
                  <a:alpha val="98000"/>
                </a:schemeClr>
              </a:solidFill>
            </a:ln>
          </p:spPr>
          <p:txBody>
            <a:bodyPr wrap="square" lIns="0" tIns="0" rIns="0" bIns="0" rtlCol="0"/>
            <a:lstStyle/>
            <a:p>
              <a:endParaRPr lang="en-US" dirty="0"/>
            </a:p>
          </p:txBody>
        </p:sp>
        <p:sp>
          <p:nvSpPr>
            <p:cNvPr id="938" name="object 214">
              <a:extLst>
                <a:ext uri="{FF2B5EF4-FFF2-40B4-BE49-F238E27FC236}">
                  <a16:creationId xmlns:a16="http://schemas.microsoft.com/office/drawing/2014/main" id="{0390859E-5D1B-17B6-7417-988841554276}"/>
                </a:ext>
              </a:extLst>
            </p:cNvPr>
            <p:cNvSpPr/>
            <p:nvPr/>
          </p:nvSpPr>
          <p:spPr>
            <a:xfrm>
              <a:off x="1324865" y="3045917"/>
              <a:ext cx="26034" cy="19685"/>
            </a:xfrm>
            <a:custGeom>
              <a:avLst/>
              <a:gdLst/>
              <a:ahLst/>
              <a:cxnLst/>
              <a:rect l="l" t="t" r="r" b="b"/>
              <a:pathLst>
                <a:path w="26034" h="19685">
                  <a:moveTo>
                    <a:pt x="25624" y="6548"/>
                  </a:moveTo>
                  <a:lnTo>
                    <a:pt x="25624" y="19357"/>
                  </a:lnTo>
                  <a:lnTo>
                    <a:pt x="0" y="15443"/>
                  </a:lnTo>
                  <a:lnTo>
                    <a:pt x="0" y="0"/>
                  </a:lnTo>
                  <a:lnTo>
                    <a:pt x="7466" y="1875"/>
                  </a:lnTo>
                  <a:lnTo>
                    <a:pt x="25624" y="6548"/>
                  </a:lnTo>
                  <a:close/>
                </a:path>
              </a:pathLst>
            </a:custGeom>
            <a:grpFill/>
            <a:ln w="6346">
              <a:solidFill>
                <a:schemeClr val="accent2">
                  <a:alpha val="98000"/>
                </a:schemeClr>
              </a:solidFill>
            </a:ln>
          </p:spPr>
          <p:txBody>
            <a:bodyPr wrap="square" lIns="0" tIns="0" rIns="0" bIns="0" rtlCol="0"/>
            <a:lstStyle/>
            <a:p>
              <a:endParaRPr lang="en-US" dirty="0"/>
            </a:p>
          </p:txBody>
        </p:sp>
        <p:sp>
          <p:nvSpPr>
            <p:cNvPr id="939" name="object 215">
              <a:extLst>
                <a:ext uri="{FF2B5EF4-FFF2-40B4-BE49-F238E27FC236}">
                  <a16:creationId xmlns:a16="http://schemas.microsoft.com/office/drawing/2014/main" id="{EE6CA56A-219B-1EF1-22C2-ABB033883ED4}"/>
                </a:ext>
              </a:extLst>
            </p:cNvPr>
            <p:cNvSpPr/>
            <p:nvPr/>
          </p:nvSpPr>
          <p:spPr>
            <a:xfrm>
              <a:off x="1224324" y="3066444"/>
              <a:ext cx="45720" cy="27940"/>
            </a:xfrm>
            <a:custGeom>
              <a:avLst/>
              <a:gdLst/>
              <a:ahLst/>
              <a:cxnLst/>
              <a:rect l="l" t="t" r="r" b="b"/>
              <a:pathLst>
                <a:path w="45720" h="27939">
                  <a:moveTo>
                    <a:pt x="0" y="0"/>
                  </a:moveTo>
                  <a:lnTo>
                    <a:pt x="45133" y="6365"/>
                  </a:lnTo>
                  <a:lnTo>
                    <a:pt x="45133" y="27414"/>
                  </a:lnTo>
                  <a:lnTo>
                    <a:pt x="0" y="25718"/>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40" name="object 216">
              <a:extLst>
                <a:ext uri="{FF2B5EF4-FFF2-40B4-BE49-F238E27FC236}">
                  <a16:creationId xmlns:a16="http://schemas.microsoft.com/office/drawing/2014/main" id="{C0DC9C27-10A3-8D45-F77A-E1E68306975D}"/>
                </a:ext>
              </a:extLst>
            </p:cNvPr>
            <p:cNvSpPr/>
            <p:nvPr/>
          </p:nvSpPr>
          <p:spPr>
            <a:xfrm>
              <a:off x="1281841" y="3074518"/>
              <a:ext cx="15875" cy="20955"/>
            </a:xfrm>
            <a:custGeom>
              <a:avLst/>
              <a:gdLst/>
              <a:ahLst/>
              <a:cxnLst/>
              <a:rect l="l" t="t" r="r" b="b"/>
              <a:pathLst>
                <a:path w="15875" h="20954">
                  <a:moveTo>
                    <a:pt x="15448" y="2203"/>
                  </a:moveTo>
                  <a:lnTo>
                    <a:pt x="15448" y="20452"/>
                  </a:lnTo>
                  <a:lnTo>
                    <a:pt x="0" y="19853"/>
                  </a:lnTo>
                  <a:lnTo>
                    <a:pt x="0" y="0"/>
                  </a:lnTo>
                  <a:lnTo>
                    <a:pt x="15448" y="2203"/>
                  </a:lnTo>
                  <a:close/>
                </a:path>
              </a:pathLst>
            </a:custGeom>
            <a:grpFill/>
            <a:ln w="6346">
              <a:solidFill>
                <a:schemeClr val="accent2">
                  <a:alpha val="98000"/>
                </a:schemeClr>
              </a:solidFill>
            </a:ln>
          </p:spPr>
          <p:txBody>
            <a:bodyPr wrap="square" lIns="0" tIns="0" rIns="0" bIns="0" rtlCol="0"/>
            <a:lstStyle/>
            <a:p>
              <a:endParaRPr lang="en-US" dirty="0"/>
            </a:p>
          </p:txBody>
        </p:sp>
        <p:sp>
          <p:nvSpPr>
            <p:cNvPr id="941" name="object 217">
              <a:extLst>
                <a:ext uri="{FF2B5EF4-FFF2-40B4-BE49-F238E27FC236}">
                  <a16:creationId xmlns:a16="http://schemas.microsoft.com/office/drawing/2014/main" id="{677E1C80-57DA-A90C-D02F-27178876EEF0}"/>
                </a:ext>
              </a:extLst>
            </p:cNvPr>
            <p:cNvSpPr/>
            <p:nvPr/>
          </p:nvSpPr>
          <p:spPr>
            <a:xfrm>
              <a:off x="1309681" y="3078413"/>
              <a:ext cx="41275" cy="19050"/>
            </a:xfrm>
            <a:custGeom>
              <a:avLst/>
              <a:gdLst/>
              <a:ahLst/>
              <a:cxnLst/>
              <a:rect l="l" t="t" r="r" b="b"/>
              <a:pathLst>
                <a:path w="41275" h="19050">
                  <a:moveTo>
                    <a:pt x="40808" y="5782"/>
                  </a:moveTo>
                  <a:lnTo>
                    <a:pt x="40808" y="18594"/>
                  </a:lnTo>
                  <a:lnTo>
                    <a:pt x="0" y="17049"/>
                  </a:lnTo>
                  <a:lnTo>
                    <a:pt x="0" y="0"/>
                  </a:lnTo>
                  <a:lnTo>
                    <a:pt x="40808" y="5782"/>
                  </a:lnTo>
                  <a:close/>
                </a:path>
              </a:pathLst>
            </a:custGeom>
            <a:grpFill/>
            <a:ln w="6346">
              <a:solidFill>
                <a:schemeClr val="accent2">
                  <a:alpha val="98000"/>
                </a:schemeClr>
              </a:solidFill>
            </a:ln>
          </p:spPr>
          <p:txBody>
            <a:bodyPr wrap="square" lIns="0" tIns="0" rIns="0" bIns="0" rtlCol="0"/>
            <a:lstStyle/>
            <a:p>
              <a:endParaRPr lang="en-US" dirty="0"/>
            </a:p>
          </p:txBody>
        </p:sp>
        <p:sp>
          <p:nvSpPr>
            <p:cNvPr id="942" name="object 218">
              <a:extLst>
                <a:ext uri="{FF2B5EF4-FFF2-40B4-BE49-F238E27FC236}">
                  <a16:creationId xmlns:a16="http://schemas.microsoft.com/office/drawing/2014/main" id="{A91B04C6-7A23-C91D-3BA4-FC3CD889FB4B}"/>
                </a:ext>
              </a:extLst>
            </p:cNvPr>
            <p:cNvSpPr/>
            <p:nvPr/>
          </p:nvSpPr>
          <p:spPr>
            <a:xfrm>
              <a:off x="1224324" y="3112539"/>
              <a:ext cx="19685" cy="26034"/>
            </a:xfrm>
            <a:custGeom>
              <a:avLst/>
              <a:gdLst/>
              <a:ahLst/>
              <a:cxnLst/>
              <a:rect l="l" t="t" r="r" b="b"/>
              <a:pathLst>
                <a:path w="19685" h="26035">
                  <a:moveTo>
                    <a:pt x="0" y="0"/>
                  </a:moveTo>
                  <a:lnTo>
                    <a:pt x="19422" y="247"/>
                  </a:lnTo>
                  <a:lnTo>
                    <a:pt x="19422" y="24008"/>
                  </a:lnTo>
                  <a:lnTo>
                    <a:pt x="0" y="25699"/>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43" name="object 219">
              <a:extLst>
                <a:ext uri="{FF2B5EF4-FFF2-40B4-BE49-F238E27FC236}">
                  <a16:creationId xmlns:a16="http://schemas.microsoft.com/office/drawing/2014/main" id="{5B8A740B-C5DC-6DD4-6D8E-E07BE6098384}"/>
                </a:ext>
              </a:extLst>
            </p:cNvPr>
            <p:cNvSpPr/>
            <p:nvPr/>
          </p:nvSpPr>
          <p:spPr>
            <a:xfrm>
              <a:off x="1297290" y="3113545"/>
              <a:ext cx="31115" cy="18415"/>
            </a:xfrm>
            <a:custGeom>
              <a:avLst/>
              <a:gdLst/>
              <a:ahLst/>
              <a:cxnLst/>
              <a:rect l="l" t="t" r="r" b="b"/>
              <a:pathLst>
                <a:path w="31115" h="18414">
                  <a:moveTo>
                    <a:pt x="30632" y="346"/>
                  </a:moveTo>
                  <a:lnTo>
                    <a:pt x="30632" y="15527"/>
                  </a:lnTo>
                  <a:lnTo>
                    <a:pt x="0" y="18242"/>
                  </a:lnTo>
                  <a:lnTo>
                    <a:pt x="0" y="0"/>
                  </a:lnTo>
                  <a:lnTo>
                    <a:pt x="30632" y="346"/>
                  </a:lnTo>
                  <a:close/>
                </a:path>
              </a:pathLst>
            </a:custGeom>
            <a:grpFill/>
            <a:ln w="6346">
              <a:solidFill>
                <a:schemeClr val="accent2">
                  <a:alpha val="98000"/>
                </a:schemeClr>
              </a:solidFill>
            </a:ln>
          </p:spPr>
          <p:txBody>
            <a:bodyPr wrap="square" lIns="0" tIns="0" rIns="0" bIns="0" rtlCol="0"/>
            <a:lstStyle/>
            <a:p>
              <a:endParaRPr lang="en-US" dirty="0"/>
            </a:p>
          </p:txBody>
        </p:sp>
        <p:sp>
          <p:nvSpPr>
            <p:cNvPr id="944" name="object 220">
              <a:extLst>
                <a:ext uri="{FF2B5EF4-FFF2-40B4-BE49-F238E27FC236}">
                  <a16:creationId xmlns:a16="http://schemas.microsoft.com/office/drawing/2014/main" id="{8C07D8D0-EF7C-D3C2-82EC-BDFD14785B16}"/>
                </a:ext>
              </a:extLst>
            </p:cNvPr>
            <p:cNvSpPr/>
            <p:nvPr/>
          </p:nvSpPr>
          <p:spPr>
            <a:xfrm>
              <a:off x="1340216" y="3114057"/>
              <a:ext cx="10795" cy="13970"/>
            </a:xfrm>
            <a:custGeom>
              <a:avLst/>
              <a:gdLst/>
              <a:ahLst/>
              <a:cxnLst/>
              <a:rect l="l" t="t" r="r" b="b"/>
              <a:pathLst>
                <a:path w="10795" h="13970">
                  <a:moveTo>
                    <a:pt x="10274" y="161"/>
                  </a:moveTo>
                  <a:lnTo>
                    <a:pt x="10274" y="12978"/>
                  </a:lnTo>
                  <a:lnTo>
                    <a:pt x="0" y="13902"/>
                  </a:lnTo>
                  <a:lnTo>
                    <a:pt x="0" y="0"/>
                  </a:lnTo>
                  <a:lnTo>
                    <a:pt x="10274" y="161"/>
                  </a:lnTo>
                  <a:close/>
                </a:path>
              </a:pathLst>
            </a:custGeom>
            <a:grpFill/>
            <a:ln w="6346">
              <a:solidFill>
                <a:schemeClr val="accent2">
                  <a:alpha val="98000"/>
                </a:schemeClr>
              </a:solidFill>
            </a:ln>
          </p:spPr>
          <p:txBody>
            <a:bodyPr wrap="square" lIns="0" tIns="0" rIns="0" bIns="0" rtlCol="0"/>
            <a:lstStyle/>
            <a:p>
              <a:endParaRPr lang="en-US" dirty="0"/>
            </a:p>
          </p:txBody>
        </p:sp>
        <p:sp>
          <p:nvSpPr>
            <p:cNvPr id="945" name="object 221">
              <a:extLst>
                <a:ext uri="{FF2B5EF4-FFF2-40B4-BE49-F238E27FC236}">
                  <a16:creationId xmlns:a16="http://schemas.microsoft.com/office/drawing/2014/main" id="{1D87E5CE-A261-BE89-9595-A6A79B21B81E}"/>
                </a:ext>
              </a:extLst>
            </p:cNvPr>
            <p:cNvSpPr/>
            <p:nvPr/>
          </p:nvSpPr>
          <p:spPr>
            <a:xfrm>
              <a:off x="1224324" y="3152833"/>
              <a:ext cx="48260" cy="31750"/>
            </a:xfrm>
            <a:custGeom>
              <a:avLst/>
              <a:gdLst/>
              <a:ahLst/>
              <a:cxnLst/>
              <a:rect l="l" t="t" r="r" b="b"/>
              <a:pathLst>
                <a:path w="48260" h="31750">
                  <a:moveTo>
                    <a:pt x="0" y="5690"/>
                  </a:moveTo>
                  <a:lnTo>
                    <a:pt x="48272" y="0"/>
                  </a:lnTo>
                  <a:lnTo>
                    <a:pt x="48272" y="20786"/>
                  </a:lnTo>
                  <a:lnTo>
                    <a:pt x="0" y="31391"/>
                  </a:lnTo>
                  <a:lnTo>
                    <a:pt x="0" y="5690"/>
                  </a:lnTo>
                  <a:close/>
                </a:path>
              </a:pathLst>
            </a:custGeom>
            <a:grpFill/>
            <a:ln w="6346">
              <a:solidFill>
                <a:schemeClr val="accent2">
                  <a:alpha val="98000"/>
                </a:schemeClr>
              </a:solidFill>
            </a:ln>
          </p:spPr>
          <p:txBody>
            <a:bodyPr wrap="square" lIns="0" tIns="0" rIns="0" bIns="0" rtlCol="0"/>
            <a:lstStyle/>
            <a:p>
              <a:endParaRPr lang="en-US" dirty="0"/>
            </a:p>
          </p:txBody>
        </p:sp>
        <p:sp>
          <p:nvSpPr>
            <p:cNvPr id="946" name="object 222">
              <a:extLst>
                <a:ext uri="{FF2B5EF4-FFF2-40B4-BE49-F238E27FC236}">
                  <a16:creationId xmlns:a16="http://schemas.microsoft.com/office/drawing/2014/main" id="{04AC75FD-7F37-8B9C-2379-8B487B980D3E}"/>
                </a:ext>
              </a:extLst>
            </p:cNvPr>
            <p:cNvSpPr/>
            <p:nvPr/>
          </p:nvSpPr>
          <p:spPr>
            <a:xfrm>
              <a:off x="1284902" y="3149949"/>
              <a:ext cx="12700" cy="20955"/>
            </a:xfrm>
            <a:custGeom>
              <a:avLst/>
              <a:gdLst/>
              <a:ahLst/>
              <a:cxnLst/>
              <a:rect l="l" t="t" r="r" b="b"/>
              <a:pathLst>
                <a:path w="12700" h="20954">
                  <a:moveTo>
                    <a:pt x="12387" y="0"/>
                  </a:moveTo>
                  <a:lnTo>
                    <a:pt x="12387" y="18234"/>
                  </a:lnTo>
                  <a:lnTo>
                    <a:pt x="0" y="20948"/>
                  </a:lnTo>
                  <a:lnTo>
                    <a:pt x="0" y="1443"/>
                  </a:lnTo>
                  <a:lnTo>
                    <a:pt x="12387" y="0"/>
                  </a:lnTo>
                  <a:close/>
                </a:path>
              </a:pathLst>
            </a:custGeom>
            <a:grpFill/>
            <a:ln w="6346">
              <a:solidFill>
                <a:schemeClr val="accent2">
                  <a:alpha val="98000"/>
                </a:schemeClr>
              </a:solidFill>
            </a:ln>
          </p:spPr>
          <p:txBody>
            <a:bodyPr wrap="square" lIns="0" tIns="0" rIns="0" bIns="0" rtlCol="0"/>
            <a:lstStyle/>
            <a:p>
              <a:endParaRPr lang="en-US" dirty="0"/>
            </a:p>
          </p:txBody>
        </p:sp>
        <p:sp>
          <p:nvSpPr>
            <p:cNvPr id="947" name="object 223">
              <a:extLst>
                <a:ext uri="{FF2B5EF4-FFF2-40B4-BE49-F238E27FC236}">
                  <a16:creationId xmlns:a16="http://schemas.microsoft.com/office/drawing/2014/main" id="{773EF278-7E02-2500-5BD6-6B8E8C85C761}"/>
                </a:ext>
              </a:extLst>
            </p:cNvPr>
            <p:cNvSpPr/>
            <p:nvPr/>
          </p:nvSpPr>
          <p:spPr>
            <a:xfrm>
              <a:off x="1261055" y="3189311"/>
              <a:ext cx="24130" cy="27305"/>
            </a:xfrm>
            <a:custGeom>
              <a:avLst/>
              <a:gdLst/>
              <a:ahLst/>
              <a:cxnLst/>
              <a:rect l="l" t="t" r="r" b="b"/>
              <a:pathLst>
                <a:path w="24129" h="27304">
                  <a:moveTo>
                    <a:pt x="23846" y="0"/>
                  </a:moveTo>
                  <a:lnTo>
                    <a:pt x="23846" y="19519"/>
                  </a:lnTo>
                  <a:lnTo>
                    <a:pt x="0" y="27064"/>
                  </a:lnTo>
                  <a:lnTo>
                    <a:pt x="0" y="5083"/>
                  </a:lnTo>
                  <a:lnTo>
                    <a:pt x="23846" y="0"/>
                  </a:lnTo>
                  <a:close/>
                </a:path>
              </a:pathLst>
            </a:custGeom>
            <a:grpFill/>
            <a:ln w="6346">
              <a:solidFill>
                <a:schemeClr val="accent2">
                  <a:alpha val="98000"/>
                </a:schemeClr>
              </a:solidFill>
            </a:ln>
          </p:spPr>
          <p:txBody>
            <a:bodyPr wrap="square" lIns="0" tIns="0" rIns="0" bIns="0" rtlCol="0"/>
            <a:lstStyle/>
            <a:p>
              <a:endParaRPr lang="en-US" dirty="0"/>
            </a:p>
          </p:txBody>
        </p:sp>
        <p:sp>
          <p:nvSpPr>
            <p:cNvPr id="948" name="object 224">
              <a:extLst>
                <a:ext uri="{FF2B5EF4-FFF2-40B4-BE49-F238E27FC236}">
                  <a16:creationId xmlns:a16="http://schemas.microsoft.com/office/drawing/2014/main" id="{A5C04C91-5AC5-12B5-93B6-0149BC5CC9CA}"/>
                </a:ext>
              </a:extLst>
            </p:cNvPr>
            <p:cNvSpPr/>
            <p:nvPr/>
          </p:nvSpPr>
          <p:spPr>
            <a:xfrm>
              <a:off x="1297290" y="3180581"/>
              <a:ext cx="29209" cy="24765"/>
            </a:xfrm>
            <a:custGeom>
              <a:avLst/>
              <a:gdLst/>
              <a:ahLst/>
              <a:cxnLst/>
              <a:rect l="l" t="t" r="r" b="b"/>
              <a:pathLst>
                <a:path w="29209" h="24764">
                  <a:moveTo>
                    <a:pt x="28856" y="0"/>
                  </a:moveTo>
                  <a:lnTo>
                    <a:pt x="28856" y="15260"/>
                  </a:lnTo>
                  <a:lnTo>
                    <a:pt x="0" y="24343"/>
                  </a:lnTo>
                  <a:lnTo>
                    <a:pt x="0" y="6094"/>
                  </a:lnTo>
                  <a:lnTo>
                    <a:pt x="12214" y="3557"/>
                  </a:lnTo>
                  <a:lnTo>
                    <a:pt x="12391" y="3478"/>
                  </a:lnTo>
                  <a:lnTo>
                    <a:pt x="28856" y="0"/>
                  </a:lnTo>
                  <a:close/>
                </a:path>
              </a:pathLst>
            </a:custGeom>
            <a:grpFill/>
            <a:ln w="6346">
              <a:solidFill>
                <a:schemeClr val="accent2">
                  <a:alpha val="98000"/>
                </a:schemeClr>
              </a:solidFill>
            </a:ln>
          </p:spPr>
          <p:txBody>
            <a:bodyPr wrap="square" lIns="0" tIns="0" rIns="0" bIns="0" rtlCol="0"/>
            <a:lstStyle/>
            <a:p>
              <a:endParaRPr lang="en-US" dirty="0"/>
            </a:p>
          </p:txBody>
        </p:sp>
        <p:sp>
          <p:nvSpPr>
            <p:cNvPr id="949" name="object 225">
              <a:extLst>
                <a:ext uri="{FF2B5EF4-FFF2-40B4-BE49-F238E27FC236}">
                  <a16:creationId xmlns:a16="http://schemas.microsoft.com/office/drawing/2014/main" id="{FB82B840-66FE-FBDA-F0BB-DB4DBED10C4F}"/>
                </a:ext>
              </a:extLst>
            </p:cNvPr>
            <p:cNvSpPr/>
            <p:nvPr/>
          </p:nvSpPr>
          <p:spPr>
            <a:xfrm>
              <a:off x="1338524" y="3175409"/>
              <a:ext cx="12065" cy="17145"/>
            </a:xfrm>
            <a:custGeom>
              <a:avLst/>
              <a:gdLst/>
              <a:ahLst/>
              <a:cxnLst/>
              <a:rect l="l" t="t" r="r" b="b"/>
              <a:pathLst>
                <a:path w="12065" h="17145">
                  <a:moveTo>
                    <a:pt x="11965" y="0"/>
                  </a:moveTo>
                  <a:lnTo>
                    <a:pt x="11965" y="12805"/>
                  </a:lnTo>
                  <a:lnTo>
                    <a:pt x="0" y="16534"/>
                  </a:lnTo>
                  <a:lnTo>
                    <a:pt x="0" y="2534"/>
                  </a:lnTo>
                  <a:lnTo>
                    <a:pt x="11965" y="0"/>
                  </a:lnTo>
                  <a:close/>
                </a:path>
              </a:pathLst>
            </a:custGeom>
            <a:grpFill/>
            <a:ln w="6346">
              <a:solidFill>
                <a:schemeClr val="accent2">
                  <a:alpha val="98000"/>
                </a:schemeClr>
              </a:solidFill>
            </a:ln>
          </p:spPr>
          <p:txBody>
            <a:bodyPr wrap="square" lIns="0" tIns="0" rIns="0" bIns="0" rtlCol="0"/>
            <a:lstStyle/>
            <a:p>
              <a:endParaRPr lang="en-US" dirty="0"/>
            </a:p>
          </p:txBody>
        </p:sp>
        <p:sp>
          <p:nvSpPr>
            <p:cNvPr id="950" name="object 226">
              <a:extLst>
                <a:ext uri="{FF2B5EF4-FFF2-40B4-BE49-F238E27FC236}">
                  <a16:creationId xmlns:a16="http://schemas.microsoft.com/office/drawing/2014/main" id="{E8B17949-E403-BDD9-73C7-547857AC5635}"/>
                </a:ext>
              </a:extLst>
            </p:cNvPr>
            <p:cNvSpPr/>
            <p:nvPr/>
          </p:nvSpPr>
          <p:spPr>
            <a:xfrm>
              <a:off x="1254863" y="3221478"/>
              <a:ext cx="53340" cy="41275"/>
            </a:xfrm>
            <a:custGeom>
              <a:avLst/>
              <a:gdLst/>
              <a:ahLst/>
              <a:cxnLst/>
              <a:rect l="l" t="t" r="r" b="b"/>
              <a:pathLst>
                <a:path w="53340" h="41275">
                  <a:moveTo>
                    <a:pt x="53111" y="0"/>
                  </a:moveTo>
                  <a:lnTo>
                    <a:pt x="53111" y="17214"/>
                  </a:lnTo>
                  <a:lnTo>
                    <a:pt x="0" y="41065"/>
                  </a:lnTo>
                  <a:lnTo>
                    <a:pt x="0" y="18492"/>
                  </a:lnTo>
                  <a:lnTo>
                    <a:pt x="53111" y="0"/>
                  </a:lnTo>
                  <a:close/>
                </a:path>
              </a:pathLst>
            </a:custGeom>
            <a:grpFill/>
            <a:ln w="6346">
              <a:solidFill>
                <a:schemeClr val="accent2">
                  <a:alpha val="98000"/>
                </a:schemeClr>
              </a:solidFill>
            </a:ln>
          </p:spPr>
          <p:txBody>
            <a:bodyPr wrap="square" lIns="0" tIns="0" rIns="0" bIns="0" rtlCol="0"/>
            <a:lstStyle/>
            <a:p>
              <a:endParaRPr lang="en-US" dirty="0"/>
            </a:p>
          </p:txBody>
        </p:sp>
        <p:sp>
          <p:nvSpPr>
            <p:cNvPr id="951" name="object 227">
              <a:extLst>
                <a:ext uri="{FF2B5EF4-FFF2-40B4-BE49-F238E27FC236}">
                  <a16:creationId xmlns:a16="http://schemas.microsoft.com/office/drawing/2014/main" id="{86CB18DD-CF4C-81D0-1A3C-9900205A27C7}"/>
                </a:ext>
              </a:extLst>
            </p:cNvPr>
            <p:cNvSpPr/>
            <p:nvPr/>
          </p:nvSpPr>
          <p:spPr>
            <a:xfrm>
              <a:off x="1320365" y="3206714"/>
              <a:ext cx="30480" cy="26670"/>
            </a:xfrm>
            <a:custGeom>
              <a:avLst/>
              <a:gdLst/>
              <a:ahLst/>
              <a:cxnLst/>
              <a:rect l="l" t="t" r="r" b="b"/>
              <a:pathLst>
                <a:path w="30479" h="26670">
                  <a:moveTo>
                    <a:pt x="30124" y="0"/>
                  </a:moveTo>
                  <a:lnTo>
                    <a:pt x="30124" y="12891"/>
                  </a:lnTo>
                  <a:lnTo>
                    <a:pt x="0" y="26380"/>
                  </a:lnTo>
                  <a:lnTo>
                    <a:pt x="0" y="10440"/>
                  </a:lnTo>
                  <a:lnTo>
                    <a:pt x="30124" y="0"/>
                  </a:lnTo>
                  <a:close/>
                </a:path>
              </a:pathLst>
            </a:custGeom>
            <a:grpFill/>
            <a:ln w="6346">
              <a:solidFill>
                <a:schemeClr val="accent2">
                  <a:alpha val="98000"/>
                </a:schemeClr>
              </a:solidFill>
            </a:ln>
          </p:spPr>
          <p:txBody>
            <a:bodyPr wrap="square" lIns="0" tIns="0" rIns="0" bIns="0" rtlCol="0"/>
            <a:lstStyle/>
            <a:p>
              <a:endParaRPr lang="en-US" dirty="0"/>
            </a:p>
          </p:txBody>
        </p:sp>
        <p:sp>
          <p:nvSpPr>
            <p:cNvPr id="952" name="object 228">
              <a:extLst>
                <a:ext uri="{FF2B5EF4-FFF2-40B4-BE49-F238E27FC236}">
                  <a16:creationId xmlns:a16="http://schemas.microsoft.com/office/drawing/2014/main" id="{A6DC622B-81D0-9F94-6E9C-203CAD4A506F}"/>
                </a:ext>
              </a:extLst>
            </p:cNvPr>
            <p:cNvSpPr/>
            <p:nvPr/>
          </p:nvSpPr>
          <p:spPr>
            <a:xfrm>
              <a:off x="1224324" y="3274160"/>
              <a:ext cx="48260" cy="46990"/>
            </a:xfrm>
            <a:custGeom>
              <a:avLst/>
              <a:gdLst/>
              <a:ahLst/>
              <a:cxnLst/>
              <a:rect l="l" t="t" r="r" b="b"/>
              <a:pathLst>
                <a:path w="48260" h="46989">
                  <a:moveTo>
                    <a:pt x="0" y="20797"/>
                  </a:moveTo>
                  <a:lnTo>
                    <a:pt x="48272" y="0"/>
                  </a:lnTo>
                  <a:lnTo>
                    <a:pt x="48272" y="20797"/>
                  </a:lnTo>
                  <a:lnTo>
                    <a:pt x="0" y="46418"/>
                  </a:lnTo>
                  <a:lnTo>
                    <a:pt x="0" y="20797"/>
                  </a:lnTo>
                  <a:close/>
                </a:path>
              </a:pathLst>
            </a:custGeom>
            <a:grpFill/>
            <a:ln w="6346">
              <a:solidFill>
                <a:schemeClr val="accent2">
                  <a:alpha val="98000"/>
                </a:schemeClr>
              </a:solidFill>
            </a:ln>
          </p:spPr>
          <p:txBody>
            <a:bodyPr wrap="square" lIns="0" tIns="0" rIns="0" bIns="0" rtlCol="0"/>
            <a:lstStyle/>
            <a:p>
              <a:endParaRPr lang="en-US" dirty="0"/>
            </a:p>
          </p:txBody>
        </p:sp>
        <p:sp>
          <p:nvSpPr>
            <p:cNvPr id="953" name="object 229">
              <a:extLst>
                <a:ext uri="{FF2B5EF4-FFF2-40B4-BE49-F238E27FC236}">
                  <a16:creationId xmlns:a16="http://schemas.microsoft.com/office/drawing/2014/main" id="{4B721A43-3828-E255-7914-A2A52284DD63}"/>
                </a:ext>
              </a:extLst>
            </p:cNvPr>
            <p:cNvSpPr/>
            <p:nvPr/>
          </p:nvSpPr>
          <p:spPr>
            <a:xfrm>
              <a:off x="1284902" y="3252106"/>
              <a:ext cx="39370" cy="36830"/>
            </a:xfrm>
            <a:custGeom>
              <a:avLst/>
              <a:gdLst/>
              <a:ahLst/>
              <a:cxnLst/>
              <a:rect l="l" t="t" r="r" b="b"/>
              <a:pathLst>
                <a:path w="39370" h="36829">
                  <a:moveTo>
                    <a:pt x="0" y="16798"/>
                  </a:moveTo>
                  <a:lnTo>
                    <a:pt x="39121" y="0"/>
                  </a:lnTo>
                  <a:lnTo>
                    <a:pt x="39121" y="15605"/>
                  </a:lnTo>
                  <a:lnTo>
                    <a:pt x="0" y="36305"/>
                  </a:lnTo>
                  <a:lnTo>
                    <a:pt x="0" y="16798"/>
                  </a:lnTo>
                  <a:close/>
                </a:path>
              </a:pathLst>
            </a:custGeom>
            <a:grpFill/>
            <a:ln w="6346">
              <a:solidFill>
                <a:schemeClr val="accent2">
                  <a:alpha val="98000"/>
                </a:schemeClr>
              </a:solidFill>
            </a:ln>
          </p:spPr>
          <p:txBody>
            <a:bodyPr wrap="square" lIns="0" tIns="0" rIns="0" bIns="0" rtlCol="0"/>
            <a:lstStyle/>
            <a:p>
              <a:endParaRPr lang="en-US" dirty="0"/>
            </a:p>
          </p:txBody>
        </p:sp>
        <p:sp>
          <p:nvSpPr>
            <p:cNvPr id="954" name="object 230">
              <a:extLst>
                <a:ext uri="{FF2B5EF4-FFF2-40B4-BE49-F238E27FC236}">
                  <a16:creationId xmlns:a16="http://schemas.microsoft.com/office/drawing/2014/main" id="{3CC0FE91-CCDE-A61C-D0EF-004E9A1D1A94}"/>
                </a:ext>
              </a:extLst>
            </p:cNvPr>
            <p:cNvSpPr/>
            <p:nvPr/>
          </p:nvSpPr>
          <p:spPr>
            <a:xfrm>
              <a:off x="1256807" y="3309044"/>
              <a:ext cx="28575" cy="37465"/>
            </a:xfrm>
            <a:custGeom>
              <a:avLst/>
              <a:gdLst/>
              <a:ahLst/>
              <a:cxnLst/>
              <a:rect l="l" t="t" r="r" b="b"/>
              <a:pathLst>
                <a:path w="28575" h="37464">
                  <a:moveTo>
                    <a:pt x="28094" y="0"/>
                  </a:moveTo>
                  <a:lnTo>
                    <a:pt x="28094" y="19504"/>
                  </a:lnTo>
                  <a:lnTo>
                    <a:pt x="0" y="37324"/>
                  </a:lnTo>
                  <a:lnTo>
                    <a:pt x="0" y="14932"/>
                  </a:lnTo>
                  <a:lnTo>
                    <a:pt x="28094" y="0"/>
                  </a:lnTo>
                  <a:close/>
                </a:path>
              </a:pathLst>
            </a:custGeom>
            <a:grpFill/>
            <a:ln w="6346">
              <a:solidFill>
                <a:schemeClr val="accent2">
                  <a:alpha val="98000"/>
                </a:schemeClr>
              </a:solidFill>
            </a:ln>
          </p:spPr>
          <p:txBody>
            <a:bodyPr wrap="square" lIns="0" tIns="0" rIns="0" bIns="0" rtlCol="0"/>
            <a:lstStyle/>
            <a:p>
              <a:endParaRPr lang="en-US" dirty="0"/>
            </a:p>
          </p:txBody>
        </p:sp>
        <p:sp>
          <p:nvSpPr>
            <p:cNvPr id="955" name="object 231">
              <a:extLst>
                <a:ext uri="{FF2B5EF4-FFF2-40B4-BE49-F238E27FC236}">
                  <a16:creationId xmlns:a16="http://schemas.microsoft.com/office/drawing/2014/main" id="{F2DD2740-6433-CB9F-B15F-8524F6264827}"/>
                </a:ext>
              </a:extLst>
            </p:cNvPr>
            <p:cNvSpPr/>
            <p:nvPr/>
          </p:nvSpPr>
          <p:spPr>
            <a:xfrm>
              <a:off x="1328426" y="3274160"/>
              <a:ext cx="22225" cy="27305"/>
            </a:xfrm>
            <a:custGeom>
              <a:avLst/>
              <a:gdLst/>
              <a:ahLst/>
              <a:cxnLst/>
              <a:rect l="l" t="t" r="r" b="b"/>
              <a:pathLst>
                <a:path w="22225" h="27304">
                  <a:moveTo>
                    <a:pt x="22063" y="0"/>
                  </a:moveTo>
                  <a:lnTo>
                    <a:pt x="22063" y="12891"/>
                  </a:lnTo>
                  <a:lnTo>
                    <a:pt x="0" y="26896"/>
                  </a:lnTo>
                  <a:lnTo>
                    <a:pt x="0" y="11714"/>
                  </a:lnTo>
                  <a:lnTo>
                    <a:pt x="22063" y="0"/>
                  </a:lnTo>
                  <a:close/>
                </a:path>
              </a:pathLst>
            </a:custGeom>
            <a:grpFill/>
            <a:ln w="6346">
              <a:solidFill>
                <a:schemeClr val="accent2">
                  <a:alpha val="98000"/>
                </a:schemeClr>
              </a:solidFill>
            </a:ln>
          </p:spPr>
          <p:txBody>
            <a:bodyPr wrap="square" lIns="0" tIns="0" rIns="0" bIns="0" rtlCol="0"/>
            <a:lstStyle/>
            <a:p>
              <a:endParaRPr lang="en-US" dirty="0"/>
            </a:p>
          </p:txBody>
        </p:sp>
        <p:sp>
          <p:nvSpPr>
            <p:cNvPr id="956" name="object 232">
              <a:extLst>
                <a:ext uri="{FF2B5EF4-FFF2-40B4-BE49-F238E27FC236}">
                  <a16:creationId xmlns:a16="http://schemas.microsoft.com/office/drawing/2014/main" id="{CCFC2502-F329-6949-4059-CC666287F148}"/>
                </a:ext>
              </a:extLst>
            </p:cNvPr>
            <p:cNvSpPr/>
            <p:nvPr/>
          </p:nvSpPr>
          <p:spPr>
            <a:xfrm>
              <a:off x="1224324" y="3363847"/>
              <a:ext cx="33020" cy="45085"/>
            </a:xfrm>
            <a:custGeom>
              <a:avLst/>
              <a:gdLst/>
              <a:ahLst/>
              <a:cxnLst/>
              <a:rect l="l" t="t" r="r" b="b"/>
              <a:pathLst>
                <a:path w="33020" h="45085">
                  <a:moveTo>
                    <a:pt x="0" y="18921"/>
                  </a:moveTo>
                  <a:lnTo>
                    <a:pt x="32482" y="0"/>
                  </a:lnTo>
                  <a:lnTo>
                    <a:pt x="32482" y="22402"/>
                  </a:lnTo>
                  <a:lnTo>
                    <a:pt x="0" y="44629"/>
                  </a:lnTo>
                  <a:lnTo>
                    <a:pt x="0" y="18921"/>
                  </a:lnTo>
                  <a:close/>
                </a:path>
              </a:pathLst>
            </a:custGeom>
            <a:grpFill/>
            <a:ln w="6346">
              <a:solidFill>
                <a:schemeClr val="accent2">
                  <a:alpha val="98000"/>
                </a:schemeClr>
              </a:solidFill>
            </a:ln>
          </p:spPr>
          <p:txBody>
            <a:bodyPr wrap="square" lIns="0" tIns="0" rIns="0" bIns="0" rtlCol="0"/>
            <a:lstStyle/>
            <a:p>
              <a:endParaRPr lang="en-US" dirty="0"/>
            </a:p>
          </p:txBody>
        </p:sp>
        <p:sp>
          <p:nvSpPr>
            <p:cNvPr id="957" name="object 233">
              <a:extLst>
                <a:ext uri="{FF2B5EF4-FFF2-40B4-BE49-F238E27FC236}">
                  <a16:creationId xmlns:a16="http://schemas.microsoft.com/office/drawing/2014/main" id="{ED7F772F-04D8-A4D0-A2E5-3FCAA89C273B}"/>
                </a:ext>
              </a:extLst>
            </p:cNvPr>
            <p:cNvSpPr/>
            <p:nvPr/>
          </p:nvSpPr>
          <p:spPr>
            <a:xfrm>
              <a:off x="1309681" y="3309292"/>
              <a:ext cx="41275" cy="41275"/>
            </a:xfrm>
            <a:custGeom>
              <a:avLst/>
              <a:gdLst/>
              <a:ahLst/>
              <a:cxnLst/>
              <a:rect l="l" t="t" r="r" b="b"/>
              <a:pathLst>
                <a:path w="41275" h="41275">
                  <a:moveTo>
                    <a:pt x="40808" y="0"/>
                  </a:moveTo>
                  <a:lnTo>
                    <a:pt x="40808" y="12895"/>
                  </a:lnTo>
                  <a:lnTo>
                    <a:pt x="0" y="40817"/>
                  </a:lnTo>
                  <a:lnTo>
                    <a:pt x="0" y="23750"/>
                  </a:lnTo>
                  <a:lnTo>
                    <a:pt x="40808" y="0"/>
                  </a:lnTo>
                  <a:close/>
                </a:path>
              </a:pathLst>
            </a:custGeom>
            <a:grpFill/>
            <a:ln w="6346">
              <a:solidFill>
                <a:schemeClr val="accent2">
                  <a:alpha val="98000"/>
                </a:schemeClr>
              </a:solidFill>
            </a:ln>
          </p:spPr>
          <p:txBody>
            <a:bodyPr wrap="square" lIns="0" tIns="0" rIns="0" bIns="0" rtlCol="0"/>
            <a:lstStyle/>
            <a:p>
              <a:endParaRPr lang="en-US" dirty="0"/>
            </a:p>
          </p:txBody>
        </p:sp>
        <p:sp>
          <p:nvSpPr>
            <p:cNvPr id="958" name="object 234">
              <a:extLst>
                <a:ext uri="{FF2B5EF4-FFF2-40B4-BE49-F238E27FC236}">
                  <a16:creationId xmlns:a16="http://schemas.microsoft.com/office/drawing/2014/main" id="{3C57E141-A48D-1AC1-B10E-C9FA3EC5A354}"/>
                </a:ext>
              </a:extLst>
            </p:cNvPr>
            <p:cNvSpPr/>
            <p:nvPr/>
          </p:nvSpPr>
          <p:spPr>
            <a:xfrm>
              <a:off x="1254863" y="3360117"/>
              <a:ext cx="67945" cy="67310"/>
            </a:xfrm>
            <a:custGeom>
              <a:avLst/>
              <a:gdLst/>
              <a:ahLst/>
              <a:cxnLst/>
              <a:rect l="l" t="t" r="r" b="b"/>
              <a:pathLst>
                <a:path w="67945" h="67310">
                  <a:moveTo>
                    <a:pt x="0" y="44380"/>
                  </a:moveTo>
                  <a:lnTo>
                    <a:pt x="67367" y="0"/>
                  </a:lnTo>
                  <a:lnTo>
                    <a:pt x="67367" y="15692"/>
                  </a:lnTo>
                  <a:lnTo>
                    <a:pt x="0" y="66935"/>
                  </a:lnTo>
                  <a:lnTo>
                    <a:pt x="0" y="44380"/>
                  </a:lnTo>
                  <a:close/>
                </a:path>
              </a:pathLst>
            </a:custGeom>
            <a:grpFill/>
            <a:ln w="6346">
              <a:solidFill>
                <a:schemeClr val="accent2">
                  <a:alpha val="98000"/>
                </a:schemeClr>
              </a:solidFill>
            </a:ln>
          </p:spPr>
          <p:txBody>
            <a:bodyPr wrap="square" lIns="0" tIns="0" rIns="0" bIns="0" rtlCol="0"/>
            <a:lstStyle/>
            <a:p>
              <a:endParaRPr lang="en-US" dirty="0"/>
            </a:p>
          </p:txBody>
        </p:sp>
        <p:sp>
          <p:nvSpPr>
            <p:cNvPr id="959" name="object 235">
              <a:extLst>
                <a:ext uri="{FF2B5EF4-FFF2-40B4-BE49-F238E27FC236}">
                  <a16:creationId xmlns:a16="http://schemas.microsoft.com/office/drawing/2014/main" id="{DCCE6D55-F6A4-BDB6-A030-85EA4E739AF4}"/>
                </a:ext>
              </a:extLst>
            </p:cNvPr>
            <p:cNvSpPr/>
            <p:nvPr/>
          </p:nvSpPr>
          <p:spPr>
            <a:xfrm>
              <a:off x="1334629" y="3341445"/>
              <a:ext cx="15875" cy="25400"/>
            </a:xfrm>
            <a:custGeom>
              <a:avLst/>
              <a:gdLst/>
              <a:ahLst/>
              <a:cxnLst/>
              <a:rect l="l" t="t" r="r" b="b"/>
              <a:pathLst>
                <a:path w="15875" h="25400">
                  <a:moveTo>
                    <a:pt x="15861" y="0"/>
                  </a:moveTo>
                  <a:lnTo>
                    <a:pt x="15861" y="12807"/>
                  </a:lnTo>
                  <a:lnTo>
                    <a:pt x="0" y="24871"/>
                  </a:lnTo>
                  <a:lnTo>
                    <a:pt x="0" y="10439"/>
                  </a:lnTo>
                  <a:lnTo>
                    <a:pt x="15861" y="0"/>
                  </a:lnTo>
                  <a:close/>
                </a:path>
              </a:pathLst>
            </a:custGeom>
            <a:grpFill/>
            <a:ln w="6346">
              <a:solidFill>
                <a:schemeClr val="accent2">
                  <a:alpha val="98000"/>
                </a:schemeClr>
              </a:solidFill>
            </a:ln>
          </p:spPr>
          <p:txBody>
            <a:bodyPr wrap="square" lIns="0" tIns="0" rIns="0" bIns="0" rtlCol="0"/>
            <a:lstStyle/>
            <a:p>
              <a:endParaRPr lang="en-US" dirty="0"/>
            </a:p>
          </p:txBody>
        </p:sp>
        <p:sp>
          <p:nvSpPr>
            <p:cNvPr id="960" name="object 236">
              <a:extLst>
                <a:ext uri="{FF2B5EF4-FFF2-40B4-BE49-F238E27FC236}">
                  <a16:creationId xmlns:a16="http://schemas.microsoft.com/office/drawing/2014/main" id="{E9F0DFBA-6B5B-56F9-5B3E-D0116B4AB1E7}"/>
                </a:ext>
              </a:extLst>
            </p:cNvPr>
            <p:cNvSpPr/>
            <p:nvPr/>
          </p:nvSpPr>
          <p:spPr>
            <a:xfrm>
              <a:off x="1224324" y="3431725"/>
              <a:ext cx="47625" cy="59690"/>
            </a:xfrm>
            <a:custGeom>
              <a:avLst/>
              <a:gdLst/>
              <a:ahLst/>
              <a:cxnLst/>
              <a:rect l="l" t="t" r="r" b="b"/>
              <a:pathLst>
                <a:path w="47625" h="59689">
                  <a:moveTo>
                    <a:pt x="0" y="33691"/>
                  </a:moveTo>
                  <a:lnTo>
                    <a:pt x="47509" y="0"/>
                  </a:lnTo>
                  <a:lnTo>
                    <a:pt x="47509" y="20778"/>
                  </a:lnTo>
                  <a:lnTo>
                    <a:pt x="0" y="59392"/>
                  </a:lnTo>
                  <a:lnTo>
                    <a:pt x="0" y="33691"/>
                  </a:lnTo>
                  <a:close/>
                </a:path>
              </a:pathLst>
            </a:custGeom>
            <a:grpFill/>
            <a:ln w="6346">
              <a:solidFill>
                <a:schemeClr val="accent2">
                  <a:alpha val="98000"/>
                </a:schemeClr>
              </a:solidFill>
            </a:ln>
          </p:spPr>
          <p:txBody>
            <a:bodyPr wrap="square" lIns="0" tIns="0" rIns="0" bIns="0" rtlCol="0"/>
            <a:lstStyle/>
            <a:p>
              <a:endParaRPr lang="en-US" dirty="0"/>
            </a:p>
          </p:txBody>
        </p:sp>
        <p:sp>
          <p:nvSpPr>
            <p:cNvPr id="961" name="object 237">
              <a:extLst>
                <a:ext uri="{FF2B5EF4-FFF2-40B4-BE49-F238E27FC236}">
                  <a16:creationId xmlns:a16="http://schemas.microsoft.com/office/drawing/2014/main" id="{AE156111-55D0-D352-4997-1E9027633E65}"/>
                </a:ext>
              </a:extLst>
            </p:cNvPr>
            <p:cNvSpPr/>
            <p:nvPr/>
          </p:nvSpPr>
          <p:spPr>
            <a:xfrm>
              <a:off x="1311793" y="3375896"/>
              <a:ext cx="38735" cy="44450"/>
            </a:xfrm>
            <a:custGeom>
              <a:avLst/>
              <a:gdLst/>
              <a:ahLst/>
              <a:cxnLst/>
              <a:rect l="l" t="t" r="r" b="b"/>
              <a:pathLst>
                <a:path w="38734" h="44450">
                  <a:moveTo>
                    <a:pt x="38696" y="0"/>
                  </a:moveTo>
                  <a:lnTo>
                    <a:pt x="38696" y="12805"/>
                  </a:lnTo>
                  <a:lnTo>
                    <a:pt x="0" y="44208"/>
                  </a:lnTo>
                  <a:lnTo>
                    <a:pt x="0" y="27486"/>
                  </a:lnTo>
                  <a:lnTo>
                    <a:pt x="38696" y="0"/>
                  </a:lnTo>
                  <a:close/>
                </a:path>
              </a:pathLst>
            </a:custGeom>
            <a:grpFill/>
            <a:ln w="6346">
              <a:solidFill>
                <a:schemeClr val="accent2">
                  <a:alpha val="98000"/>
                </a:schemeClr>
              </a:solidFill>
            </a:ln>
          </p:spPr>
          <p:txBody>
            <a:bodyPr wrap="square" lIns="0" tIns="0" rIns="0" bIns="0" rtlCol="0"/>
            <a:lstStyle/>
            <a:p>
              <a:endParaRPr lang="en-US" dirty="0"/>
            </a:p>
          </p:txBody>
        </p:sp>
        <p:sp>
          <p:nvSpPr>
            <p:cNvPr id="962" name="object 238">
              <a:extLst>
                <a:ext uri="{FF2B5EF4-FFF2-40B4-BE49-F238E27FC236}">
                  <a16:creationId xmlns:a16="http://schemas.microsoft.com/office/drawing/2014/main" id="{3BD31266-1219-8B3C-6CAF-700495C2B5DE}"/>
                </a:ext>
              </a:extLst>
            </p:cNvPr>
            <p:cNvSpPr/>
            <p:nvPr/>
          </p:nvSpPr>
          <p:spPr>
            <a:xfrm>
              <a:off x="1263010" y="3439782"/>
              <a:ext cx="46990" cy="58419"/>
            </a:xfrm>
            <a:custGeom>
              <a:avLst/>
              <a:gdLst/>
              <a:ahLst/>
              <a:cxnLst/>
              <a:rect l="l" t="t" r="r" b="b"/>
              <a:pathLst>
                <a:path w="46990" h="58420">
                  <a:moveTo>
                    <a:pt x="46671" y="0"/>
                  </a:moveTo>
                  <a:lnTo>
                    <a:pt x="46671" y="16969"/>
                  </a:lnTo>
                  <a:lnTo>
                    <a:pt x="0" y="58129"/>
                  </a:lnTo>
                  <a:lnTo>
                    <a:pt x="0" y="36323"/>
                  </a:lnTo>
                  <a:lnTo>
                    <a:pt x="46671" y="0"/>
                  </a:lnTo>
                  <a:close/>
                </a:path>
              </a:pathLst>
            </a:custGeom>
            <a:grpFill/>
            <a:ln w="6346">
              <a:solidFill>
                <a:schemeClr val="accent2">
                  <a:alpha val="98000"/>
                </a:schemeClr>
              </a:solidFill>
            </a:ln>
          </p:spPr>
          <p:txBody>
            <a:bodyPr wrap="square" lIns="0" tIns="0" rIns="0" bIns="0" rtlCol="0"/>
            <a:lstStyle/>
            <a:p>
              <a:endParaRPr lang="en-US" dirty="0"/>
            </a:p>
          </p:txBody>
        </p:sp>
        <p:sp>
          <p:nvSpPr>
            <p:cNvPr id="963" name="object 239">
              <a:extLst>
                <a:ext uri="{FF2B5EF4-FFF2-40B4-BE49-F238E27FC236}">
                  <a16:creationId xmlns:a16="http://schemas.microsoft.com/office/drawing/2014/main" id="{AEF66CA3-394C-68E0-F6A9-7C4BF8FEC192}"/>
                </a:ext>
              </a:extLst>
            </p:cNvPr>
            <p:cNvSpPr/>
            <p:nvPr/>
          </p:nvSpPr>
          <p:spPr>
            <a:xfrm>
              <a:off x="1322069" y="3408058"/>
              <a:ext cx="28575" cy="38100"/>
            </a:xfrm>
            <a:custGeom>
              <a:avLst/>
              <a:gdLst/>
              <a:ahLst/>
              <a:cxnLst/>
              <a:rect l="l" t="t" r="r" b="b"/>
              <a:pathLst>
                <a:path w="28575" h="38100">
                  <a:moveTo>
                    <a:pt x="28421" y="0"/>
                  </a:moveTo>
                  <a:lnTo>
                    <a:pt x="28421" y="12811"/>
                  </a:lnTo>
                  <a:lnTo>
                    <a:pt x="0" y="37835"/>
                  </a:lnTo>
                  <a:lnTo>
                    <a:pt x="0" y="22139"/>
                  </a:lnTo>
                  <a:lnTo>
                    <a:pt x="28421" y="0"/>
                  </a:lnTo>
                  <a:close/>
                </a:path>
              </a:pathLst>
            </a:custGeom>
            <a:grpFill/>
            <a:ln w="6346">
              <a:solidFill>
                <a:schemeClr val="accent2">
                  <a:alpha val="98000"/>
                </a:schemeClr>
              </a:solidFill>
            </a:ln>
          </p:spPr>
          <p:txBody>
            <a:bodyPr wrap="square" lIns="0" tIns="0" rIns="0" bIns="0" rtlCol="0"/>
            <a:lstStyle/>
            <a:p>
              <a:endParaRPr lang="en-US" dirty="0"/>
            </a:p>
          </p:txBody>
        </p:sp>
        <p:sp>
          <p:nvSpPr>
            <p:cNvPr id="964" name="object 240">
              <a:extLst>
                <a:ext uri="{FF2B5EF4-FFF2-40B4-BE49-F238E27FC236}">
                  <a16:creationId xmlns:a16="http://schemas.microsoft.com/office/drawing/2014/main" id="{78A42776-0F18-CA61-DB38-C0EA2B061799}"/>
                </a:ext>
              </a:extLst>
            </p:cNvPr>
            <p:cNvSpPr/>
            <p:nvPr/>
          </p:nvSpPr>
          <p:spPr>
            <a:xfrm>
              <a:off x="1224324" y="3535498"/>
              <a:ext cx="13970" cy="37465"/>
            </a:xfrm>
            <a:custGeom>
              <a:avLst/>
              <a:gdLst/>
              <a:ahLst/>
              <a:cxnLst/>
              <a:rect l="l" t="t" r="r" b="b"/>
              <a:pathLst>
                <a:path w="13970" h="37464">
                  <a:moveTo>
                    <a:pt x="0" y="11614"/>
                  </a:moveTo>
                  <a:lnTo>
                    <a:pt x="13910" y="0"/>
                  </a:lnTo>
                  <a:lnTo>
                    <a:pt x="13910" y="24182"/>
                  </a:lnTo>
                  <a:lnTo>
                    <a:pt x="0" y="37235"/>
                  </a:lnTo>
                  <a:lnTo>
                    <a:pt x="0" y="11614"/>
                  </a:lnTo>
                  <a:close/>
                </a:path>
              </a:pathLst>
            </a:custGeom>
            <a:grpFill/>
            <a:ln w="6346">
              <a:solidFill>
                <a:schemeClr val="accent2">
                  <a:alpha val="98000"/>
                </a:schemeClr>
              </a:solidFill>
            </a:ln>
          </p:spPr>
          <p:txBody>
            <a:bodyPr wrap="square" lIns="0" tIns="0" rIns="0" bIns="0" rtlCol="0"/>
            <a:lstStyle/>
            <a:p>
              <a:endParaRPr lang="en-US" dirty="0"/>
            </a:p>
          </p:txBody>
        </p:sp>
        <p:sp>
          <p:nvSpPr>
            <p:cNvPr id="965" name="object 241">
              <a:extLst>
                <a:ext uri="{FF2B5EF4-FFF2-40B4-BE49-F238E27FC236}">
                  <a16:creationId xmlns:a16="http://schemas.microsoft.com/office/drawing/2014/main" id="{6CFEAE28-FF6F-743D-B062-B83422F52D73}"/>
                </a:ext>
              </a:extLst>
            </p:cNvPr>
            <p:cNvSpPr/>
            <p:nvPr/>
          </p:nvSpPr>
          <p:spPr>
            <a:xfrm>
              <a:off x="1250622" y="3487557"/>
              <a:ext cx="45085" cy="60960"/>
            </a:xfrm>
            <a:custGeom>
              <a:avLst/>
              <a:gdLst/>
              <a:ahLst/>
              <a:cxnLst/>
              <a:rect l="l" t="t" r="r" b="b"/>
              <a:pathLst>
                <a:path w="45084" h="60960">
                  <a:moveTo>
                    <a:pt x="0" y="37584"/>
                  </a:moveTo>
                  <a:lnTo>
                    <a:pt x="44885" y="0"/>
                  </a:lnTo>
                  <a:lnTo>
                    <a:pt x="44885" y="18414"/>
                  </a:lnTo>
                  <a:lnTo>
                    <a:pt x="0" y="60498"/>
                  </a:lnTo>
                  <a:lnTo>
                    <a:pt x="0" y="37584"/>
                  </a:lnTo>
                  <a:close/>
                </a:path>
              </a:pathLst>
            </a:custGeom>
            <a:grpFill/>
            <a:ln w="6346">
              <a:solidFill>
                <a:schemeClr val="accent2">
                  <a:alpha val="98000"/>
                </a:schemeClr>
              </a:solidFill>
            </a:ln>
          </p:spPr>
          <p:txBody>
            <a:bodyPr wrap="square" lIns="0" tIns="0" rIns="0" bIns="0" rtlCol="0"/>
            <a:lstStyle/>
            <a:p>
              <a:endParaRPr lang="en-US" dirty="0"/>
            </a:p>
          </p:txBody>
        </p:sp>
        <p:sp>
          <p:nvSpPr>
            <p:cNvPr id="966" name="object 242">
              <a:extLst>
                <a:ext uri="{FF2B5EF4-FFF2-40B4-BE49-F238E27FC236}">
                  <a16:creationId xmlns:a16="http://schemas.microsoft.com/office/drawing/2014/main" id="{DBCE4180-B360-DA2D-1633-E6DA1FEE5D80}"/>
                </a:ext>
              </a:extLst>
            </p:cNvPr>
            <p:cNvSpPr/>
            <p:nvPr/>
          </p:nvSpPr>
          <p:spPr>
            <a:xfrm>
              <a:off x="1307895" y="3441572"/>
              <a:ext cx="43180" cy="53340"/>
            </a:xfrm>
            <a:custGeom>
              <a:avLst/>
              <a:gdLst/>
              <a:ahLst/>
              <a:cxnLst/>
              <a:rect l="l" t="t" r="r" b="b"/>
              <a:pathLst>
                <a:path w="43179" h="53339">
                  <a:moveTo>
                    <a:pt x="42594" y="0"/>
                  </a:moveTo>
                  <a:lnTo>
                    <a:pt x="42594" y="12807"/>
                  </a:lnTo>
                  <a:lnTo>
                    <a:pt x="0" y="52778"/>
                  </a:lnTo>
                  <a:lnTo>
                    <a:pt x="0" y="35620"/>
                  </a:lnTo>
                  <a:lnTo>
                    <a:pt x="42594" y="0"/>
                  </a:lnTo>
                  <a:close/>
                </a:path>
              </a:pathLst>
            </a:custGeom>
            <a:grpFill/>
            <a:ln w="6346">
              <a:solidFill>
                <a:schemeClr val="accent2">
                  <a:alpha val="98000"/>
                </a:schemeClr>
              </a:solidFill>
            </a:ln>
          </p:spPr>
          <p:txBody>
            <a:bodyPr wrap="square" lIns="0" tIns="0" rIns="0" bIns="0" rtlCol="0"/>
            <a:lstStyle/>
            <a:p>
              <a:endParaRPr lang="en-US" dirty="0"/>
            </a:p>
          </p:txBody>
        </p:sp>
        <p:sp>
          <p:nvSpPr>
            <p:cNvPr id="967" name="object 243">
              <a:extLst>
                <a:ext uri="{FF2B5EF4-FFF2-40B4-BE49-F238E27FC236}">
                  <a16:creationId xmlns:a16="http://schemas.microsoft.com/office/drawing/2014/main" id="{13A53413-C56B-9563-D1FE-3E045FC16B64}"/>
                </a:ext>
              </a:extLst>
            </p:cNvPr>
            <p:cNvSpPr/>
            <p:nvPr/>
          </p:nvSpPr>
          <p:spPr>
            <a:xfrm>
              <a:off x="1224324" y="3562477"/>
              <a:ext cx="31115" cy="53340"/>
            </a:xfrm>
            <a:custGeom>
              <a:avLst/>
              <a:gdLst/>
              <a:ahLst/>
              <a:cxnLst/>
              <a:rect l="l" t="t" r="r" b="b"/>
              <a:pathLst>
                <a:path w="31114" h="53339">
                  <a:moveTo>
                    <a:pt x="0" y="27576"/>
                  </a:moveTo>
                  <a:lnTo>
                    <a:pt x="30538" y="0"/>
                  </a:lnTo>
                  <a:lnTo>
                    <a:pt x="30538" y="22651"/>
                  </a:lnTo>
                  <a:lnTo>
                    <a:pt x="0" y="53276"/>
                  </a:lnTo>
                  <a:lnTo>
                    <a:pt x="0" y="27576"/>
                  </a:lnTo>
                  <a:close/>
                </a:path>
              </a:pathLst>
            </a:custGeom>
            <a:grpFill/>
            <a:ln w="6346">
              <a:solidFill>
                <a:schemeClr val="accent2">
                  <a:alpha val="98000"/>
                </a:schemeClr>
              </a:solidFill>
            </a:ln>
          </p:spPr>
          <p:txBody>
            <a:bodyPr wrap="square" lIns="0" tIns="0" rIns="0" bIns="0" rtlCol="0"/>
            <a:lstStyle/>
            <a:p>
              <a:endParaRPr lang="en-US" dirty="0"/>
            </a:p>
          </p:txBody>
        </p:sp>
        <p:sp>
          <p:nvSpPr>
            <p:cNvPr id="968" name="object 244">
              <a:extLst>
                <a:ext uri="{FF2B5EF4-FFF2-40B4-BE49-F238E27FC236}">
                  <a16:creationId xmlns:a16="http://schemas.microsoft.com/office/drawing/2014/main" id="{10FA4497-E809-27E7-138D-EDBA4F5CF226}"/>
                </a:ext>
              </a:extLst>
            </p:cNvPr>
            <p:cNvSpPr/>
            <p:nvPr/>
          </p:nvSpPr>
          <p:spPr>
            <a:xfrm>
              <a:off x="1292029" y="3507242"/>
              <a:ext cx="24130" cy="40640"/>
            </a:xfrm>
            <a:custGeom>
              <a:avLst/>
              <a:gdLst/>
              <a:ahLst/>
              <a:cxnLst/>
              <a:rect l="l" t="t" r="r" b="b"/>
              <a:pathLst>
                <a:path w="24129" h="40639">
                  <a:moveTo>
                    <a:pt x="24009" y="0"/>
                  </a:moveTo>
                  <a:lnTo>
                    <a:pt x="24009" y="16459"/>
                  </a:lnTo>
                  <a:lnTo>
                    <a:pt x="0" y="40554"/>
                  </a:lnTo>
                  <a:lnTo>
                    <a:pt x="0" y="21729"/>
                  </a:lnTo>
                  <a:lnTo>
                    <a:pt x="24009" y="0"/>
                  </a:lnTo>
                  <a:close/>
                </a:path>
              </a:pathLst>
            </a:custGeom>
            <a:grpFill/>
            <a:ln w="6346">
              <a:solidFill>
                <a:schemeClr val="accent2">
                  <a:alpha val="98000"/>
                </a:schemeClr>
              </a:solidFill>
            </a:ln>
          </p:spPr>
          <p:txBody>
            <a:bodyPr wrap="square" lIns="0" tIns="0" rIns="0" bIns="0" rtlCol="0"/>
            <a:lstStyle/>
            <a:p>
              <a:endParaRPr lang="en-US" dirty="0"/>
            </a:p>
          </p:txBody>
        </p:sp>
        <p:sp>
          <p:nvSpPr>
            <p:cNvPr id="969" name="object 245">
              <a:extLst>
                <a:ext uri="{FF2B5EF4-FFF2-40B4-BE49-F238E27FC236}">
                  <a16:creationId xmlns:a16="http://schemas.microsoft.com/office/drawing/2014/main" id="{AB2D3675-95E2-DB8D-1100-31DCE61FBFA9}"/>
                </a:ext>
              </a:extLst>
            </p:cNvPr>
            <p:cNvSpPr/>
            <p:nvPr/>
          </p:nvSpPr>
          <p:spPr>
            <a:xfrm>
              <a:off x="1328426" y="3476189"/>
              <a:ext cx="22225" cy="35560"/>
            </a:xfrm>
            <a:custGeom>
              <a:avLst/>
              <a:gdLst/>
              <a:ahLst/>
              <a:cxnLst/>
              <a:rect l="l" t="t" r="r" b="b"/>
              <a:pathLst>
                <a:path w="22225" h="35560">
                  <a:moveTo>
                    <a:pt x="22063" y="0"/>
                  </a:moveTo>
                  <a:lnTo>
                    <a:pt x="22063" y="12890"/>
                  </a:lnTo>
                  <a:lnTo>
                    <a:pt x="0" y="35031"/>
                  </a:lnTo>
                  <a:lnTo>
                    <a:pt x="0" y="19936"/>
                  </a:lnTo>
                  <a:lnTo>
                    <a:pt x="22063" y="0"/>
                  </a:lnTo>
                  <a:close/>
                </a:path>
              </a:pathLst>
            </a:custGeom>
            <a:grpFill/>
            <a:ln w="6346">
              <a:solidFill>
                <a:schemeClr val="accent2">
                  <a:alpha val="98000"/>
                </a:schemeClr>
              </a:solidFill>
            </a:ln>
          </p:spPr>
          <p:txBody>
            <a:bodyPr wrap="square" lIns="0" tIns="0" rIns="0" bIns="0" rtlCol="0"/>
            <a:lstStyle/>
            <a:p>
              <a:endParaRPr lang="en-US" dirty="0"/>
            </a:p>
          </p:txBody>
        </p:sp>
        <p:sp>
          <p:nvSpPr>
            <p:cNvPr id="970" name="object 246">
              <a:extLst>
                <a:ext uri="{FF2B5EF4-FFF2-40B4-BE49-F238E27FC236}">
                  <a16:creationId xmlns:a16="http://schemas.microsoft.com/office/drawing/2014/main" id="{AF294D33-04A5-5389-AF3E-87D96EF1A5CC}"/>
                </a:ext>
              </a:extLst>
            </p:cNvPr>
            <p:cNvSpPr/>
            <p:nvPr/>
          </p:nvSpPr>
          <p:spPr>
            <a:xfrm>
              <a:off x="1224324" y="3609061"/>
              <a:ext cx="22225" cy="46990"/>
            </a:xfrm>
            <a:custGeom>
              <a:avLst/>
              <a:gdLst/>
              <a:ahLst/>
              <a:cxnLst/>
              <a:rect l="l" t="t" r="r" b="b"/>
              <a:pathLst>
                <a:path w="22225" h="46989">
                  <a:moveTo>
                    <a:pt x="0" y="21292"/>
                  </a:moveTo>
                  <a:lnTo>
                    <a:pt x="21880" y="0"/>
                  </a:lnTo>
                  <a:lnTo>
                    <a:pt x="21880" y="23496"/>
                  </a:lnTo>
                  <a:lnTo>
                    <a:pt x="0" y="46997"/>
                  </a:lnTo>
                  <a:lnTo>
                    <a:pt x="0" y="21292"/>
                  </a:lnTo>
                  <a:close/>
                </a:path>
              </a:pathLst>
            </a:custGeom>
            <a:grpFill/>
            <a:ln w="6346">
              <a:solidFill>
                <a:schemeClr val="accent2">
                  <a:alpha val="98000"/>
                </a:schemeClr>
              </a:solidFill>
            </a:ln>
          </p:spPr>
          <p:txBody>
            <a:bodyPr wrap="square" lIns="0" tIns="0" rIns="0" bIns="0" rtlCol="0"/>
            <a:lstStyle/>
            <a:p>
              <a:endParaRPr lang="en-US" dirty="0"/>
            </a:p>
          </p:txBody>
        </p:sp>
        <p:sp>
          <p:nvSpPr>
            <p:cNvPr id="971" name="object 247">
              <a:extLst>
                <a:ext uri="{FF2B5EF4-FFF2-40B4-BE49-F238E27FC236}">
                  <a16:creationId xmlns:a16="http://schemas.microsoft.com/office/drawing/2014/main" id="{765A103C-5C41-721F-A711-24E0B19349F5}"/>
                </a:ext>
              </a:extLst>
            </p:cNvPr>
            <p:cNvSpPr/>
            <p:nvPr/>
          </p:nvSpPr>
          <p:spPr>
            <a:xfrm>
              <a:off x="1258589" y="3551278"/>
              <a:ext cx="47625" cy="67945"/>
            </a:xfrm>
            <a:custGeom>
              <a:avLst/>
              <a:gdLst/>
              <a:ahLst/>
              <a:cxnLst/>
              <a:rect l="l" t="t" r="r" b="b"/>
              <a:pathLst>
                <a:path w="47625" h="67945">
                  <a:moveTo>
                    <a:pt x="47012" y="0"/>
                  </a:moveTo>
                  <a:lnTo>
                    <a:pt x="47012" y="17401"/>
                  </a:lnTo>
                  <a:lnTo>
                    <a:pt x="0" y="67952"/>
                  </a:lnTo>
                  <a:lnTo>
                    <a:pt x="0" y="45733"/>
                  </a:lnTo>
                  <a:lnTo>
                    <a:pt x="47012" y="0"/>
                  </a:lnTo>
                  <a:close/>
                </a:path>
              </a:pathLst>
            </a:custGeom>
            <a:grpFill/>
            <a:ln w="6346">
              <a:solidFill>
                <a:schemeClr val="accent2">
                  <a:alpha val="98000"/>
                </a:schemeClr>
              </a:solidFill>
            </a:ln>
          </p:spPr>
          <p:txBody>
            <a:bodyPr wrap="square" lIns="0" tIns="0" rIns="0" bIns="0" rtlCol="0"/>
            <a:lstStyle/>
            <a:p>
              <a:endParaRPr lang="en-US" dirty="0"/>
            </a:p>
          </p:txBody>
        </p:sp>
        <p:sp>
          <p:nvSpPr>
            <p:cNvPr id="972" name="object 248">
              <a:extLst>
                <a:ext uri="{FF2B5EF4-FFF2-40B4-BE49-F238E27FC236}">
                  <a16:creationId xmlns:a16="http://schemas.microsoft.com/office/drawing/2014/main" id="{A3E78A6D-DFC0-C3C4-0687-1F7523177416}"/>
                </a:ext>
              </a:extLst>
            </p:cNvPr>
            <p:cNvSpPr/>
            <p:nvPr/>
          </p:nvSpPr>
          <p:spPr>
            <a:xfrm>
              <a:off x="1317989" y="3507656"/>
              <a:ext cx="33020" cy="48260"/>
            </a:xfrm>
            <a:custGeom>
              <a:avLst/>
              <a:gdLst/>
              <a:ahLst/>
              <a:cxnLst/>
              <a:rect l="l" t="t" r="r" b="b"/>
              <a:pathLst>
                <a:path w="33020" h="48260">
                  <a:moveTo>
                    <a:pt x="32500" y="0"/>
                  </a:moveTo>
                  <a:lnTo>
                    <a:pt x="32500" y="12826"/>
                  </a:lnTo>
                  <a:lnTo>
                    <a:pt x="0" y="47776"/>
                  </a:lnTo>
                  <a:lnTo>
                    <a:pt x="0" y="31572"/>
                  </a:lnTo>
                  <a:lnTo>
                    <a:pt x="3250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73" name="object 249">
              <a:extLst>
                <a:ext uri="{FF2B5EF4-FFF2-40B4-BE49-F238E27FC236}">
                  <a16:creationId xmlns:a16="http://schemas.microsoft.com/office/drawing/2014/main" id="{9EBCF6D2-D576-AB54-5F0A-ED34705F1386}"/>
                </a:ext>
              </a:extLst>
            </p:cNvPr>
            <p:cNvSpPr/>
            <p:nvPr/>
          </p:nvSpPr>
          <p:spPr>
            <a:xfrm>
              <a:off x="1944216" y="1980457"/>
              <a:ext cx="126364" cy="286385"/>
            </a:xfrm>
            <a:custGeom>
              <a:avLst/>
              <a:gdLst/>
              <a:ahLst/>
              <a:cxnLst/>
              <a:rect l="l" t="t" r="r" b="b"/>
              <a:pathLst>
                <a:path w="126365" h="286385">
                  <a:moveTo>
                    <a:pt x="0" y="0"/>
                  </a:moveTo>
                  <a:lnTo>
                    <a:pt x="0" y="25689"/>
                  </a:lnTo>
                  <a:lnTo>
                    <a:pt x="126216" y="286181"/>
                  </a:lnTo>
                  <a:lnTo>
                    <a:pt x="126216" y="273344"/>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74" name="object 250">
              <a:extLst>
                <a:ext uri="{FF2B5EF4-FFF2-40B4-BE49-F238E27FC236}">
                  <a16:creationId xmlns:a16="http://schemas.microsoft.com/office/drawing/2014/main" id="{E77AC818-77FC-7425-FC42-E4DCAC2CD69A}"/>
                </a:ext>
              </a:extLst>
            </p:cNvPr>
            <p:cNvSpPr/>
            <p:nvPr/>
          </p:nvSpPr>
          <p:spPr>
            <a:xfrm>
              <a:off x="1944228" y="2026483"/>
              <a:ext cx="45085" cy="112395"/>
            </a:xfrm>
            <a:custGeom>
              <a:avLst/>
              <a:gdLst/>
              <a:ahLst/>
              <a:cxnLst/>
              <a:rect l="l" t="t" r="r" b="b"/>
              <a:pathLst>
                <a:path w="45084" h="112395">
                  <a:moveTo>
                    <a:pt x="0" y="0"/>
                  </a:moveTo>
                  <a:lnTo>
                    <a:pt x="44880" y="90871"/>
                  </a:lnTo>
                  <a:lnTo>
                    <a:pt x="44880" y="111996"/>
                  </a:lnTo>
                  <a:lnTo>
                    <a:pt x="0" y="25707"/>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75" name="object 251">
              <a:extLst>
                <a:ext uri="{FF2B5EF4-FFF2-40B4-BE49-F238E27FC236}">
                  <a16:creationId xmlns:a16="http://schemas.microsoft.com/office/drawing/2014/main" id="{37B49F0B-12EA-3CFF-9D94-613A2F00E551}"/>
                </a:ext>
              </a:extLst>
            </p:cNvPr>
            <p:cNvSpPr/>
            <p:nvPr/>
          </p:nvSpPr>
          <p:spPr>
            <a:xfrm>
              <a:off x="2001496" y="2142382"/>
              <a:ext cx="40640" cy="97790"/>
            </a:xfrm>
            <a:custGeom>
              <a:avLst/>
              <a:gdLst/>
              <a:ahLst/>
              <a:cxnLst/>
              <a:rect l="l" t="t" r="r" b="b"/>
              <a:pathLst>
                <a:path w="40640" h="97789">
                  <a:moveTo>
                    <a:pt x="0" y="0"/>
                  </a:moveTo>
                  <a:lnTo>
                    <a:pt x="40302" y="81622"/>
                  </a:lnTo>
                  <a:lnTo>
                    <a:pt x="40302" y="97409"/>
                  </a:lnTo>
                  <a:lnTo>
                    <a:pt x="0" y="19936"/>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76" name="object 252">
              <a:extLst>
                <a:ext uri="{FF2B5EF4-FFF2-40B4-BE49-F238E27FC236}">
                  <a16:creationId xmlns:a16="http://schemas.microsoft.com/office/drawing/2014/main" id="{B97E9FB2-0C48-2247-40C3-C844B525F986}"/>
                </a:ext>
              </a:extLst>
            </p:cNvPr>
            <p:cNvSpPr/>
            <p:nvPr/>
          </p:nvSpPr>
          <p:spPr>
            <a:xfrm>
              <a:off x="2054189" y="2249039"/>
              <a:ext cx="16510" cy="45720"/>
            </a:xfrm>
            <a:custGeom>
              <a:avLst/>
              <a:gdLst/>
              <a:ahLst/>
              <a:cxnLst/>
              <a:rect l="l" t="t" r="r" b="b"/>
              <a:pathLst>
                <a:path w="16509" h="45720">
                  <a:moveTo>
                    <a:pt x="16207" y="32828"/>
                  </a:moveTo>
                  <a:lnTo>
                    <a:pt x="16207" y="45730"/>
                  </a:lnTo>
                  <a:lnTo>
                    <a:pt x="0" y="14587"/>
                  </a:lnTo>
                  <a:lnTo>
                    <a:pt x="0" y="0"/>
                  </a:lnTo>
                  <a:lnTo>
                    <a:pt x="16207" y="32828"/>
                  </a:lnTo>
                  <a:close/>
                </a:path>
              </a:pathLst>
            </a:custGeom>
            <a:grpFill/>
            <a:ln w="6346">
              <a:solidFill>
                <a:schemeClr val="accent2">
                  <a:alpha val="98000"/>
                </a:schemeClr>
              </a:solidFill>
            </a:ln>
          </p:spPr>
          <p:txBody>
            <a:bodyPr wrap="square" lIns="0" tIns="0" rIns="0" bIns="0" rtlCol="0"/>
            <a:lstStyle/>
            <a:p>
              <a:endParaRPr lang="en-US" dirty="0"/>
            </a:p>
          </p:txBody>
        </p:sp>
        <p:sp>
          <p:nvSpPr>
            <p:cNvPr id="977" name="object 253">
              <a:extLst>
                <a:ext uri="{FF2B5EF4-FFF2-40B4-BE49-F238E27FC236}">
                  <a16:creationId xmlns:a16="http://schemas.microsoft.com/office/drawing/2014/main" id="{65791F69-D06D-F2EE-D586-3DC1C7D7C9FC}"/>
                </a:ext>
              </a:extLst>
            </p:cNvPr>
            <p:cNvSpPr/>
            <p:nvPr/>
          </p:nvSpPr>
          <p:spPr>
            <a:xfrm>
              <a:off x="1944216" y="2072520"/>
              <a:ext cx="126364" cy="250825"/>
            </a:xfrm>
            <a:custGeom>
              <a:avLst/>
              <a:gdLst/>
              <a:ahLst/>
              <a:cxnLst/>
              <a:rect l="l" t="t" r="r" b="b"/>
              <a:pathLst>
                <a:path w="126365" h="250825">
                  <a:moveTo>
                    <a:pt x="0" y="0"/>
                  </a:moveTo>
                  <a:lnTo>
                    <a:pt x="0" y="25689"/>
                  </a:lnTo>
                  <a:lnTo>
                    <a:pt x="126216" y="250300"/>
                  </a:lnTo>
                  <a:lnTo>
                    <a:pt x="126216" y="237462"/>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78" name="object 254">
              <a:extLst>
                <a:ext uri="{FF2B5EF4-FFF2-40B4-BE49-F238E27FC236}">
                  <a16:creationId xmlns:a16="http://schemas.microsoft.com/office/drawing/2014/main" id="{6A11022D-362D-5481-B38C-32ED3FAA6FE7}"/>
                </a:ext>
              </a:extLst>
            </p:cNvPr>
            <p:cNvSpPr/>
            <p:nvPr/>
          </p:nvSpPr>
          <p:spPr>
            <a:xfrm>
              <a:off x="1944228" y="2118543"/>
              <a:ext cx="14604" cy="49530"/>
            </a:xfrm>
            <a:custGeom>
              <a:avLst/>
              <a:gdLst/>
              <a:ahLst/>
              <a:cxnLst/>
              <a:rect l="l" t="t" r="r" b="b"/>
              <a:pathLst>
                <a:path w="14604" h="49529">
                  <a:moveTo>
                    <a:pt x="0" y="0"/>
                  </a:moveTo>
                  <a:lnTo>
                    <a:pt x="14003" y="24775"/>
                  </a:lnTo>
                  <a:lnTo>
                    <a:pt x="14003" y="49038"/>
                  </a:lnTo>
                  <a:lnTo>
                    <a:pt x="0" y="25703"/>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79" name="object 255">
              <a:extLst>
                <a:ext uri="{FF2B5EF4-FFF2-40B4-BE49-F238E27FC236}">
                  <a16:creationId xmlns:a16="http://schemas.microsoft.com/office/drawing/2014/main" id="{215F8E84-D35D-E885-8F51-DD6CE623A21E}"/>
                </a:ext>
              </a:extLst>
            </p:cNvPr>
            <p:cNvSpPr/>
            <p:nvPr/>
          </p:nvSpPr>
          <p:spPr>
            <a:xfrm>
              <a:off x="1970532" y="2165044"/>
              <a:ext cx="28575" cy="69850"/>
            </a:xfrm>
            <a:custGeom>
              <a:avLst/>
              <a:gdLst/>
              <a:ahLst/>
              <a:cxnLst/>
              <a:rect l="l" t="t" r="r" b="b"/>
              <a:pathLst>
                <a:path w="28575" h="69850">
                  <a:moveTo>
                    <a:pt x="28080" y="49625"/>
                  </a:moveTo>
                  <a:lnTo>
                    <a:pt x="28080" y="69822"/>
                  </a:lnTo>
                  <a:lnTo>
                    <a:pt x="0" y="22985"/>
                  </a:lnTo>
                  <a:lnTo>
                    <a:pt x="0" y="0"/>
                  </a:lnTo>
                  <a:lnTo>
                    <a:pt x="28080" y="49625"/>
                  </a:lnTo>
                  <a:close/>
                </a:path>
              </a:pathLst>
            </a:custGeom>
            <a:grpFill/>
            <a:ln w="6346">
              <a:solidFill>
                <a:schemeClr val="accent2">
                  <a:alpha val="98000"/>
                </a:schemeClr>
              </a:solidFill>
            </a:ln>
          </p:spPr>
          <p:txBody>
            <a:bodyPr wrap="square" lIns="0" tIns="0" rIns="0" bIns="0" rtlCol="0"/>
            <a:lstStyle/>
            <a:p>
              <a:endParaRPr lang="en-US" dirty="0"/>
            </a:p>
          </p:txBody>
        </p:sp>
        <p:sp>
          <p:nvSpPr>
            <p:cNvPr id="980" name="object 256">
              <a:extLst>
                <a:ext uri="{FF2B5EF4-FFF2-40B4-BE49-F238E27FC236}">
                  <a16:creationId xmlns:a16="http://schemas.microsoft.com/office/drawing/2014/main" id="{79D8EE01-19B6-5D4F-4686-7AB34DA092B7}"/>
                </a:ext>
              </a:extLst>
            </p:cNvPr>
            <p:cNvSpPr/>
            <p:nvPr/>
          </p:nvSpPr>
          <p:spPr>
            <a:xfrm>
              <a:off x="2011004" y="2236565"/>
              <a:ext cx="20320" cy="52069"/>
            </a:xfrm>
            <a:custGeom>
              <a:avLst/>
              <a:gdLst/>
              <a:ahLst/>
              <a:cxnLst/>
              <a:rect l="l" t="t" r="r" b="b"/>
              <a:pathLst>
                <a:path w="20320" h="52070">
                  <a:moveTo>
                    <a:pt x="19850" y="35038"/>
                  </a:moveTo>
                  <a:lnTo>
                    <a:pt x="19850" y="52009"/>
                  </a:lnTo>
                  <a:lnTo>
                    <a:pt x="0" y="18921"/>
                  </a:lnTo>
                  <a:lnTo>
                    <a:pt x="0" y="0"/>
                  </a:lnTo>
                  <a:lnTo>
                    <a:pt x="19850" y="35038"/>
                  </a:lnTo>
                  <a:close/>
                </a:path>
              </a:pathLst>
            </a:custGeom>
            <a:grpFill/>
            <a:ln w="6346">
              <a:solidFill>
                <a:schemeClr val="accent2">
                  <a:alpha val="98000"/>
                </a:schemeClr>
              </a:solidFill>
            </a:ln>
          </p:spPr>
          <p:txBody>
            <a:bodyPr wrap="square" lIns="0" tIns="0" rIns="0" bIns="0" rtlCol="0"/>
            <a:lstStyle/>
            <a:p>
              <a:endParaRPr lang="en-US" dirty="0"/>
            </a:p>
          </p:txBody>
        </p:sp>
        <p:sp>
          <p:nvSpPr>
            <p:cNvPr id="981" name="object 257">
              <a:extLst>
                <a:ext uri="{FF2B5EF4-FFF2-40B4-BE49-F238E27FC236}">
                  <a16:creationId xmlns:a16="http://schemas.microsoft.com/office/drawing/2014/main" id="{966911F2-770A-DE9E-943E-2B039FE01376}"/>
                </a:ext>
              </a:extLst>
            </p:cNvPr>
            <p:cNvSpPr/>
            <p:nvPr/>
          </p:nvSpPr>
          <p:spPr>
            <a:xfrm>
              <a:off x="2043159" y="2293409"/>
              <a:ext cx="8255" cy="29209"/>
            </a:xfrm>
            <a:custGeom>
              <a:avLst/>
              <a:gdLst/>
              <a:ahLst/>
              <a:cxnLst/>
              <a:rect l="l" t="t" r="r" b="b"/>
              <a:pathLst>
                <a:path w="8254" h="29210">
                  <a:moveTo>
                    <a:pt x="0" y="0"/>
                  </a:moveTo>
                  <a:lnTo>
                    <a:pt x="7984" y="14090"/>
                  </a:lnTo>
                  <a:lnTo>
                    <a:pt x="7984" y="28933"/>
                  </a:lnTo>
                  <a:lnTo>
                    <a:pt x="0" y="15613"/>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82" name="object 258">
              <a:extLst>
                <a:ext uri="{FF2B5EF4-FFF2-40B4-BE49-F238E27FC236}">
                  <a16:creationId xmlns:a16="http://schemas.microsoft.com/office/drawing/2014/main" id="{28395369-3A45-173C-0BC0-E43CE46282FC}"/>
                </a:ext>
              </a:extLst>
            </p:cNvPr>
            <p:cNvSpPr/>
            <p:nvPr/>
          </p:nvSpPr>
          <p:spPr>
            <a:xfrm>
              <a:off x="2063528" y="2329383"/>
              <a:ext cx="6985" cy="25400"/>
            </a:xfrm>
            <a:custGeom>
              <a:avLst/>
              <a:gdLst/>
              <a:ahLst/>
              <a:cxnLst/>
              <a:rect l="l" t="t" r="r" b="b"/>
              <a:pathLst>
                <a:path w="6984" h="25400">
                  <a:moveTo>
                    <a:pt x="6869" y="12139"/>
                  </a:moveTo>
                  <a:lnTo>
                    <a:pt x="6869" y="25031"/>
                  </a:lnTo>
                  <a:lnTo>
                    <a:pt x="0" y="13580"/>
                  </a:lnTo>
                  <a:lnTo>
                    <a:pt x="0" y="0"/>
                  </a:lnTo>
                  <a:lnTo>
                    <a:pt x="6869" y="12139"/>
                  </a:lnTo>
                  <a:close/>
                </a:path>
              </a:pathLst>
            </a:custGeom>
            <a:grpFill/>
            <a:ln w="6346">
              <a:solidFill>
                <a:schemeClr val="accent2">
                  <a:alpha val="98000"/>
                </a:schemeClr>
              </a:solidFill>
            </a:ln>
          </p:spPr>
          <p:txBody>
            <a:bodyPr wrap="square" lIns="0" tIns="0" rIns="0" bIns="0" rtlCol="0"/>
            <a:lstStyle/>
            <a:p>
              <a:endParaRPr lang="en-US" dirty="0"/>
            </a:p>
          </p:txBody>
        </p:sp>
        <p:sp>
          <p:nvSpPr>
            <p:cNvPr id="983" name="object 259">
              <a:extLst>
                <a:ext uri="{FF2B5EF4-FFF2-40B4-BE49-F238E27FC236}">
                  <a16:creationId xmlns:a16="http://schemas.microsoft.com/office/drawing/2014/main" id="{E07DB28B-29A1-0712-DF94-0974C1741F86}"/>
                </a:ext>
              </a:extLst>
            </p:cNvPr>
            <p:cNvSpPr/>
            <p:nvPr/>
          </p:nvSpPr>
          <p:spPr>
            <a:xfrm>
              <a:off x="1944228" y="2164612"/>
              <a:ext cx="29209" cy="70485"/>
            </a:xfrm>
            <a:custGeom>
              <a:avLst/>
              <a:gdLst/>
              <a:ahLst/>
              <a:cxnLst/>
              <a:rect l="l" t="t" r="r" b="b"/>
              <a:pathLst>
                <a:path w="29209" h="70485">
                  <a:moveTo>
                    <a:pt x="0" y="0"/>
                  </a:moveTo>
                  <a:lnTo>
                    <a:pt x="28756" y="47429"/>
                  </a:lnTo>
                  <a:lnTo>
                    <a:pt x="28756" y="70167"/>
                  </a:lnTo>
                  <a:lnTo>
                    <a:pt x="0" y="25624"/>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84" name="object 260">
              <a:extLst>
                <a:ext uri="{FF2B5EF4-FFF2-40B4-BE49-F238E27FC236}">
                  <a16:creationId xmlns:a16="http://schemas.microsoft.com/office/drawing/2014/main" id="{4019CC3D-31C7-569F-92CF-06E02893D8D4}"/>
                </a:ext>
              </a:extLst>
            </p:cNvPr>
            <p:cNvSpPr/>
            <p:nvPr/>
          </p:nvSpPr>
          <p:spPr>
            <a:xfrm>
              <a:off x="1985386" y="2232493"/>
              <a:ext cx="85090" cy="153035"/>
            </a:xfrm>
            <a:custGeom>
              <a:avLst/>
              <a:gdLst/>
              <a:ahLst/>
              <a:cxnLst/>
              <a:rect l="l" t="t" r="r" b="b"/>
              <a:pathLst>
                <a:path w="85090" h="153035">
                  <a:moveTo>
                    <a:pt x="85011" y="140166"/>
                  </a:moveTo>
                  <a:lnTo>
                    <a:pt x="85011" y="152977"/>
                  </a:lnTo>
                  <a:lnTo>
                    <a:pt x="0" y="21380"/>
                  </a:lnTo>
                  <a:lnTo>
                    <a:pt x="0" y="0"/>
                  </a:lnTo>
                  <a:lnTo>
                    <a:pt x="85011" y="140166"/>
                  </a:lnTo>
                  <a:close/>
                </a:path>
              </a:pathLst>
            </a:custGeom>
            <a:grpFill/>
            <a:ln w="6346">
              <a:solidFill>
                <a:schemeClr val="accent2">
                  <a:alpha val="98000"/>
                </a:schemeClr>
              </a:solidFill>
            </a:ln>
          </p:spPr>
          <p:txBody>
            <a:bodyPr wrap="square" lIns="0" tIns="0" rIns="0" bIns="0" rtlCol="0"/>
            <a:lstStyle/>
            <a:p>
              <a:endParaRPr lang="en-US" dirty="0"/>
            </a:p>
          </p:txBody>
        </p:sp>
        <p:sp>
          <p:nvSpPr>
            <p:cNvPr id="985" name="object 261">
              <a:extLst>
                <a:ext uri="{FF2B5EF4-FFF2-40B4-BE49-F238E27FC236}">
                  <a16:creationId xmlns:a16="http://schemas.microsoft.com/office/drawing/2014/main" id="{E03F4CF7-F836-701E-B5BC-FDAB71AC871D}"/>
                </a:ext>
              </a:extLst>
            </p:cNvPr>
            <p:cNvSpPr/>
            <p:nvPr/>
          </p:nvSpPr>
          <p:spPr>
            <a:xfrm>
              <a:off x="1944228" y="2213312"/>
              <a:ext cx="48895" cy="93345"/>
            </a:xfrm>
            <a:custGeom>
              <a:avLst/>
              <a:gdLst/>
              <a:ahLst/>
              <a:cxnLst/>
              <a:rect l="l" t="t" r="r" b="b"/>
              <a:pathLst>
                <a:path w="48895" h="93345">
                  <a:moveTo>
                    <a:pt x="0" y="0"/>
                  </a:moveTo>
                  <a:lnTo>
                    <a:pt x="48282" y="72463"/>
                  </a:lnTo>
                  <a:lnTo>
                    <a:pt x="48282" y="93167"/>
                  </a:lnTo>
                  <a:lnTo>
                    <a:pt x="0" y="25628"/>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86" name="object 262">
              <a:extLst>
                <a:ext uri="{FF2B5EF4-FFF2-40B4-BE49-F238E27FC236}">
                  <a16:creationId xmlns:a16="http://schemas.microsoft.com/office/drawing/2014/main" id="{D17FA73F-996C-43BC-4512-AB0A112D39BB}"/>
                </a:ext>
              </a:extLst>
            </p:cNvPr>
            <p:cNvSpPr/>
            <p:nvPr/>
          </p:nvSpPr>
          <p:spPr>
            <a:xfrm>
              <a:off x="2004808" y="2304187"/>
              <a:ext cx="23495" cy="52069"/>
            </a:xfrm>
            <a:custGeom>
              <a:avLst/>
              <a:gdLst/>
              <a:ahLst/>
              <a:cxnLst/>
              <a:rect l="l" t="t" r="r" b="b"/>
              <a:pathLst>
                <a:path w="23495" h="52070">
                  <a:moveTo>
                    <a:pt x="23000" y="34533"/>
                  </a:moveTo>
                  <a:lnTo>
                    <a:pt x="23000" y="51669"/>
                  </a:lnTo>
                  <a:lnTo>
                    <a:pt x="0" y="19511"/>
                  </a:lnTo>
                  <a:lnTo>
                    <a:pt x="0" y="0"/>
                  </a:lnTo>
                  <a:lnTo>
                    <a:pt x="23000" y="34533"/>
                  </a:lnTo>
                  <a:close/>
                </a:path>
              </a:pathLst>
            </a:custGeom>
            <a:grpFill/>
            <a:ln w="6346">
              <a:solidFill>
                <a:schemeClr val="accent2">
                  <a:alpha val="98000"/>
                </a:schemeClr>
              </a:solidFill>
            </a:ln>
          </p:spPr>
          <p:txBody>
            <a:bodyPr wrap="square" lIns="0" tIns="0" rIns="0" bIns="0" rtlCol="0"/>
            <a:lstStyle/>
            <a:p>
              <a:endParaRPr lang="en-US" dirty="0"/>
            </a:p>
          </p:txBody>
        </p:sp>
        <p:sp>
          <p:nvSpPr>
            <p:cNvPr id="987" name="object 263">
              <a:extLst>
                <a:ext uri="{FF2B5EF4-FFF2-40B4-BE49-F238E27FC236}">
                  <a16:creationId xmlns:a16="http://schemas.microsoft.com/office/drawing/2014/main" id="{6FAC74CB-85F7-4937-D57E-80FD8F9BC661}"/>
                </a:ext>
              </a:extLst>
            </p:cNvPr>
            <p:cNvSpPr/>
            <p:nvPr/>
          </p:nvSpPr>
          <p:spPr>
            <a:xfrm>
              <a:off x="2040197" y="2357297"/>
              <a:ext cx="30480" cy="58419"/>
            </a:xfrm>
            <a:custGeom>
              <a:avLst/>
              <a:gdLst/>
              <a:ahLst/>
              <a:cxnLst/>
              <a:rect l="l" t="t" r="r" b="b"/>
              <a:pathLst>
                <a:path w="30479" h="58420">
                  <a:moveTo>
                    <a:pt x="30200" y="45317"/>
                  </a:moveTo>
                  <a:lnTo>
                    <a:pt x="30200" y="58125"/>
                  </a:lnTo>
                  <a:lnTo>
                    <a:pt x="0" y="15868"/>
                  </a:lnTo>
                  <a:lnTo>
                    <a:pt x="0" y="0"/>
                  </a:lnTo>
                  <a:lnTo>
                    <a:pt x="30200" y="45317"/>
                  </a:lnTo>
                  <a:close/>
                </a:path>
              </a:pathLst>
            </a:custGeom>
            <a:grpFill/>
            <a:ln w="6346">
              <a:solidFill>
                <a:schemeClr val="accent2">
                  <a:alpha val="98000"/>
                </a:schemeClr>
              </a:solidFill>
            </a:ln>
          </p:spPr>
          <p:txBody>
            <a:bodyPr wrap="square" lIns="0" tIns="0" rIns="0" bIns="0" rtlCol="0"/>
            <a:lstStyle/>
            <a:p>
              <a:endParaRPr lang="en-US" dirty="0"/>
            </a:p>
          </p:txBody>
        </p:sp>
        <p:sp>
          <p:nvSpPr>
            <p:cNvPr id="988" name="object 264">
              <a:extLst>
                <a:ext uri="{FF2B5EF4-FFF2-40B4-BE49-F238E27FC236}">
                  <a16:creationId xmlns:a16="http://schemas.microsoft.com/office/drawing/2014/main" id="{3385E4A1-E058-32AA-694E-93EE9D666112}"/>
                </a:ext>
              </a:extLst>
            </p:cNvPr>
            <p:cNvSpPr/>
            <p:nvPr/>
          </p:nvSpPr>
          <p:spPr>
            <a:xfrm>
              <a:off x="1944228" y="2256670"/>
              <a:ext cx="14604" cy="43815"/>
            </a:xfrm>
            <a:custGeom>
              <a:avLst/>
              <a:gdLst/>
              <a:ahLst/>
              <a:cxnLst/>
              <a:rect l="l" t="t" r="r" b="b"/>
              <a:pathLst>
                <a:path w="14604" h="43814">
                  <a:moveTo>
                    <a:pt x="0" y="0"/>
                  </a:moveTo>
                  <a:lnTo>
                    <a:pt x="14003" y="19598"/>
                  </a:lnTo>
                  <a:lnTo>
                    <a:pt x="14003" y="43787"/>
                  </a:lnTo>
                  <a:lnTo>
                    <a:pt x="0" y="25620"/>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89" name="object 265">
              <a:extLst>
                <a:ext uri="{FF2B5EF4-FFF2-40B4-BE49-F238E27FC236}">
                  <a16:creationId xmlns:a16="http://schemas.microsoft.com/office/drawing/2014/main" id="{56CCC94A-725C-CAD2-ECAF-5C6CCB6C0360}"/>
                </a:ext>
              </a:extLst>
            </p:cNvPr>
            <p:cNvSpPr/>
            <p:nvPr/>
          </p:nvSpPr>
          <p:spPr>
            <a:xfrm>
              <a:off x="1970532" y="2293495"/>
              <a:ext cx="46355" cy="83185"/>
            </a:xfrm>
            <a:custGeom>
              <a:avLst/>
              <a:gdLst/>
              <a:ahLst/>
              <a:cxnLst/>
              <a:rect l="l" t="t" r="r" b="b"/>
              <a:pathLst>
                <a:path w="46354" h="83185">
                  <a:moveTo>
                    <a:pt x="46329" y="64738"/>
                  </a:moveTo>
                  <a:lnTo>
                    <a:pt x="46329" y="82983"/>
                  </a:lnTo>
                  <a:lnTo>
                    <a:pt x="0" y="22906"/>
                  </a:lnTo>
                  <a:lnTo>
                    <a:pt x="0" y="0"/>
                  </a:lnTo>
                  <a:lnTo>
                    <a:pt x="46329" y="64738"/>
                  </a:lnTo>
                  <a:close/>
                </a:path>
              </a:pathLst>
            </a:custGeom>
            <a:grpFill/>
            <a:ln w="6346">
              <a:solidFill>
                <a:schemeClr val="accent2">
                  <a:alpha val="98000"/>
                </a:schemeClr>
              </a:solidFill>
            </a:ln>
          </p:spPr>
          <p:txBody>
            <a:bodyPr wrap="square" lIns="0" tIns="0" rIns="0" bIns="0" rtlCol="0"/>
            <a:lstStyle/>
            <a:p>
              <a:endParaRPr lang="en-US" dirty="0"/>
            </a:p>
          </p:txBody>
        </p:sp>
        <p:sp>
          <p:nvSpPr>
            <p:cNvPr id="990" name="object 266">
              <a:extLst>
                <a:ext uri="{FF2B5EF4-FFF2-40B4-BE49-F238E27FC236}">
                  <a16:creationId xmlns:a16="http://schemas.microsoft.com/office/drawing/2014/main" id="{EEFDD380-7313-83F6-FE41-70896799B42F}"/>
                </a:ext>
              </a:extLst>
            </p:cNvPr>
            <p:cNvSpPr/>
            <p:nvPr/>
          </p:nvSpPr>
          <p:spPr>
            <a:xfrm>
              <a:off x="2029249" y="2375632"/>
              <a:ext cx="8255" cy="27305"/>
            </a:xfrm>
            <a:custGeom>
              <a:avLst/>
              <a:gdLst/>
              <a:ahLst/>
              <a:cxnLst/>
              <a:rect l="l" t="t" r="r" b="b"/>
              <a:pathLst>
                <a:path w="8254" h="27304">
                  <a:moveTo>
                    <a:pt x="7804" y="10854"/>
                  </a:moveTo>
                  <a:lnTo>
                    <a:pt x="7804" y="27061"/>
                  </a:lnTo>
                  <a:lnTo>
                    <a:pt x="0" y="16967"/>
                  </a:lnTo>
                  <a:lnTo>
                    <a:pt x="0" y="0"/>
                  </a:lnTo>
                  <a:lnTo>
                    <a:pt x="7804" y="10854"/>
                  </a:lnTo>
                  <a:close/>
                </a:path>
              </a:pathLst>
            </a:custGeom>
            <a:grpFill/>
            <a:ln w="6346">
              <a:solidFill>
                <a:schemeClr val="accent2">
                  <a:alpha val="98000"/>
                </a:schemeClr>
              </a:solidFill>
            </a:ln>
          </p:spPr>
          <p:txBody>
            <a:bodyPr wrap="square" lIns="0" tIns="0" rIns="0" bIns="0" rtlCol="0"/>
            <a:lstStyle/>
            <a:p>
              <a:endParaRPr lang="en-US" dirty="0"/>
            </a:p>
          </p:txBody>
        </p:sp>
        <p:sp>
          <p:nvSpPr>
            <p:cNvPr id="991" name="object 267">
              <a:extLst>
                <a:ext uri="{FF2B5EF4-FFF2-40B4-BE49-F238E27FC236}">
                  <a16:creationId xmlns:a16="http://schemas.microsoft.com/office/drawing/2014/main" id="{EE05A57D-B2B3-95DA-2EC6-CB2DF013F737}"/>
                </a:ext>
              </a:extLst>
            </p:cNvPr>
            <p:cNvSpPr/>
            <p:nvPr/>
          </p:nvSpPr>
          <p:spPr>
            <a:xfrm>
              <a:off x="2049351" y="2403712"/>
              <a:ext cx="21590" cy="42545"/>
            </a:xfrm>
            <a:custGeom>
              <a:avLst/>
              <a:gdLst/>
              <a:ahLst/>
              <a:cxnLst/>
              <a:rect l="l" t="t" r="r" b="b"/>
              <a:pathLst>
                <a:path w="21590" h="42545">
                  <a:moveTo>
                    <a:pt x="21046" y="29441"/>
                  </a:moveTo>
                  <a:lnTo>
                    <a:pt x="21046" y="42256"/>
                  </a:lnTo>
                  <a:lnTo>
                    <a:pt x="0" y="14932"/>
                  </a:lnTo>
                  <a:lnTo>
                    <a:pt x="0" y="0"/>
                  </a:lnTo>
                  <a:lnTo>
                    <a:pt x="21046" y="29441"/>
                  </a:lnTo>
                  <a:close/>
                </a:path>
              </a:pathLst>
            </a:custGeom>
            <a:grpFill/>
            <a:ln w="6346">
              <a:solidFill>
                <a:schemeClr val="accent2">
                  <a:alpha val="98000"/>
                </a:schemeClr>
              </a:solidFill>
            </a:ln>
          </p:spPr>
          <p:txBody>
            <a:bodyPr wrap="square" lIns="0" tIns="0" rIns="0" bIns="0" rtlCol="0"/>
            <a:lstStyle/>
            <a:p>
              <a:endParaRPr lang="en-US" dirty="0"/>
            </a:p>
          </p:txBody>
        </p:sp>
        <p:sp>
          <p:nvSpPr>
            <p:cNvPr id="992" name="object 268">
              <a:extLst>
                <a:ext uri="{FF2B5EF4-FFF2-40B4-BE49-F238E27FC236}">
                  <a16:creationId xmlns:a16="http://schemas.microsoft.com/office/drawing/2014/main" id="{63479B78-DE7C-91BE-38C2-3F3885E8BE49}"/>
                </a:ext>
              </a:extLst>
            </p:cNvPr>
            <p:cNvSpPr/>
            <p:nvPr/>
          </p:nvSpPr>
          <p:spPr>
            <a:xfrm>
              <a:off x="1944228" y="2302661"/>
              <a:ext cx="40005" cy="72390"/>
            </a:xfrm>
            <a:custGeom>
              <a:avLst/>
              <a:gdLst/>
              <a:ahLst/>
              <a:cxnLst/>
              <a:rect l="l" t="t" r="r" b="b"/>
              <a:pathLst>
                <a:path w="40004" h="72389">
                  <a:moveTo>
                    <a:pt x="0" y="0"/>
                  </a:moveTo>
                  <a:lnTo>
                    <a:pt x="39794" y="50482"/>
                  </a:lnTo>
                  <a:lnTo>
                    <a:pt x="39794" y="72118"/>
                  </a:lnTo>
                  <a:lnTo>
                    <a:pt x="0" y="25711"/>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93" name="object 269">
              <a:extLst>
                <a:ext uri="{FF2B5EF4-FFF2-40B4-BE49-F238E27FC236}">
                  <a16:creationId xmlns:a16="http://schemas.microsoft.com/office/drawing/2014/main" id="{67E34B83-37A9-654E-9947-D44FC3C3389E}"/>
                </a:ext>
              </a:extLst>
            </p:cNvPr>
            <p:cNvSpPr/>
            <p:nvPr/>
          </p:nvSpPr>
          <p:spPr>
            <a:xfrm>
              <a:off x="1996319" y="2368753"/>
              <a:ext cx="9525" cy="31115"/>
            </a:xfrm>
            <a:custGeom>
              <a:avLst/>
              <a:gdLst/>
              <a:ahLst/>
              <a:cxnLst/>
              <a:rect l="l" t="t" r="r" b="b"/>
              <a:pathLst>
                <a:path w="9525" h="31114">
                  <a:moveTo>
                    <a:pt x="9086" y="30974"/>
                  </a:moveTo>
                  <a:lnTo>
                    <a:pt x="0" y="20368"/>
                  </a:lnTo>
                  <a:lnTo>
                    <a:pt x="0" y="0"/>
                  </a:lnTo>
                  <a:lnTo>
                    <a:pt x="8488" y="10778"/>
                  </a:lnTo>
                  <a:lnTo>
                    <a:pt x="8488" y="30035"/>
                  </a:lnTo>
                  <a:lnTo>
                    <a:pt x="9086" y="30974"/>
                  </a:lnTo>
                  <a:close/>
                </a:path>
              </a:pathLst>
            </a:custGeom>
            <a:grpFill/>
            <a:ln w="6346">
              <a:solidFill>
                <a:schemeClr val="accent2">
                  <a:alpha val="98000"/>
                </a:schemeClr>
              </a:solidFill>
            </a:ln>
          </p:spPr>
          <p:txBody>
            <a:bodyPr wrap="square" lIns="0" tIns="0" rIns="0" bIns="0" rtlCol="0"/>
            <a:lstStyle/>
            <a:p>
              <a:endParaRPr lang="en-US" dirty="0"/>
            </a:p>
          </p:txBody>
        </p:sp>
        <p:sp>
          <p:nvSpPr>
            <p:cNvPr id="994" name="object 270">
              <a:extLst>
                <a:ext uri="{FF2B5EF4-FFF2-40B4-BE49-F238E27FC236}">
                  <a16:creationId xmlns:a16="http://schemas.microsoft.com/office/drawing/2014/main" id="{AE9CF279-FF99-BB08-FBE5-64D7AE9B95A7}"/>
                </a:ext>
              </a:extLst>
            </p:cNvPr>
            <p:cNvSpPr/>
            <p:nvPr/>
          </p:nvSpPr>
          <p:spPr>
            <a:xfrm>
              <a:off x="2017203" y="2395231"/>
              <a:ext cx="26034" cy="48895"/>
            </a:xfrm>
            <a:custGeom>
              <a:avLst/>
              <a:gdLst/>
              <a:ahLst/>
              <a:cxnLst/>
              <a:rect l="l" t="t" r="r" b="b"/>
              <a:pathLst>
                <a:path w="26034" h="48895">
                  <a:moveTo>
                    <a:pt x="25956" y="32918"/>
                  </a:moveTo>
                  <a:lnTo>
                    <a:pt x="25956" y="48527"/>
                  </a:lnTo>
                  <a:lnTo>
                    <a:pt x="0" y="18241"/>
                  </a:lnTo>
                  <a:lnTo>
                    <a:pt x="0" y="0"/>
                  </a:lnTo>
                  <a:lnTo>
                    <a:pt x="25956" y="32918"/>
                  </a:lnTo>
                  <a:close/>
                </a:path>
              </a:pathLst>
            </a:custGeom>
            <a:grpFill/>
            <a:ln w="6346">
              <a:solidFill>
                <a:schemeClr val="accent2">
                  <a:alpha val="98000"/>
                </a:schemeClr>
              </a:solidFill>
            </a:ln>
          </p:spPr>
          <p:txBody>
            <a:bodyPr wrap="square" lIns="0" tIns="0" rIns="0" bIns="0" rtlCol="0"/>
            <a:lstStyle/>
            <a:p>
              <a:endParaRPr lang="en-US" dirty="0"/>
            </a:p>
          </p:txBody>
        </p:sp>
        <p:sp>
          <p:nvSpPr>
            <p:cNvPr id="995" name="object 271">
              <a:extLst>
                <a:ext uri="{FF2B5EF4-FFF2-40B4-BE49-F238E27FC236}">
                  <a16:creationId xmlns:a16="http://schemas.microsoft.com/office/drawing/2014/main" id="{DD44B47B-C8D1-FF71-DE8C-9CA6E3551ED3}"/>
                </a:ext>
              </a:extLst>
            </p:cNvPr>
            <p:cNvSpPr/>
            <p:nvPr/>
          </p:nvSpPr>
          <p:spPr>
            <a:xfrm>
              <a:off x="2055547" y="2443845"/>
              <a:ext cx="15240" cy="31750"/>
            </a:xfrm>
            <a:custGeom>
              <a:avLst/>
              <a:gdLst/>
              <a:ahLst/>
              <a:cxnLst/>
              <a:rect l="l" t="t" r="r" b="b"/>
              <a:pathLst>
                <a:path w="15240" h="31750">
                  <a:moveTo>
                    <a:pt x="14850" y="18839"/>
                  </a:moveTo>
                  <a:lnTo>
                    <a:pt x="14850" y="31730"/>
                  </a:lnTo>
                  <a:lnTo>
                    <a:pt x="0" y="14428"/>
                  </a:lnTo>
                  <a:lnTo>
                    <a:pt x="0" y="0"/>
                  </a:lnTo>
                  <a:lnTo>
                    <a:pt x="14850" y="18839"/>
                  </a:lnTo>
                  <a:close/>
                </a:path>
              </a:pathLst>
            </a:custGeom>
            <a:grpFill/>
            <a:ln w="6346">
              <a:solidFill>
                <a:schemeClr val="accent2">
                  <a:alpha val="98000"/>
                </a:schemeClr>
              </a:solidFill>
            </a:ln>
          </p:spPr>
          <p:txBody>
            <a:bodyPr wrap="square" lIns="0" tIns="0" rIns="0" bIns="0" rtlCol="0"/>
            <a:lstStyle/>
            <a:p>
              <a:endParaRPr lang="en-US" dirty="0"/>
            </a:p>
          </p:txBody>
        </p:sp>
        <p:sp>
          <p:nvSpPr>
            <p:cNvPr id="996" name="object 272">
              <a:extLst>
                <a:ext uri="{FF2B5EF4-FFF2-40B4-BE49-F238E27FC236}">
                  <a16:creationId xmlns:a16="http://schemas.microsoft.com/office/drawing/2014/main" id="{0A46D748-B08A-CD2E-D14D-20EC4252D44F}"/>
                </a:ext>
              </a:extLst>
            </p:cNvPr>
            <p:cNvSpPr/>
            <p:nvPr/>
          </p:nvSpPr>
          <p:spPr>
            <a:xfrm>
              <a:off x="1944228" y="2348734"/>
              <a:ext cx="15875" cy="42545"/>
            </a:xfrm>
            <a:custGeom>
              <a:avLst/>
              <a:gdLst/>
              <a:ahLst/>
              <a:cxnLst/>
              <a:rect l="l" t="t" r="r" b="b"/>
              <a:pathLst>
                <a:path w="15875" h="42545">
                  <a:moveTo>
                    <a:pt x="0" y="0"/>
                  </a:moveTo>
                  <a:lnTo>
                    <a:pt x="15699" y="17981"/>
                  </a:lnTo>
                  <a:lnTo>
                    <a:pt x="15699" y="41993"/>
                  </a:lnTo>
                  <a:lnTo>
                    <a:pt x="0" y="25620"/>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997" name="object 273">
              <a:extLst>
                <a:ext uri="{FF2B5EF4-FFF2-40B4-BE49-F238E27FC236}">
                  <a16:creationId xmlns:a16="http://schemas.microsoft.com/office/drawing/2014/main" id="{C850B29A-4C34-63AD-D01F-398D585D8BA7}"/>
                </a:ext>
              </a:extLst>
            </p:cNvPr>
            <p:cNvSpPr/>
            <p:nvPr/>
          </p:nvSpPr>
          <p:spPr>
            <a:xfrm>
              <a:off x="1970273" y="2378517"/>
              <a:ext cx="73025" cy="99060"/>
            </a:xfrm>
            <a:custGeom>
              <a:avLst/>
              <a:gdLst/>
              <a:ahLst/>
              <a:cxnLst/>
              <a:rect l="l" t="t" r="r" b="b"/>
              <a:pathLst>
                <a:path w="73025" h="99060">
                  <a:moveTo>
                    <a:pt x="72886" y="83397"/>
                  </a:moveTo>
                  <a:lnTo>
                    <a:pt x="72886" y="98927"/>
                  </a:lnTo>
                  <a:lnTo>
                    <a:pt x="2044" y="25109"/>
                  </a:lnTo>
                  <a:lnTo>
                    <a:pt x="2044" y="3898"/>
                  </a:lnTo>
                  <a:lnTo>
                    <a:pt x="0" y="0"/>
                  </a:lnTo>
                  <a:lnTo>
                    <a:pt x="72886" y="83397"/>
                  </a:lnTo>
                  <a:close/>
                </a:path>
              </a:pathLst>
            </a:custGeom>
            <a:grpFill/>
            <a:ln w="6346">
              <a:solidFill>
                <a:schemeClr val="accent2">
                  <a:alpha val="98000"/>
                </a:schemeClr>
              </a:solidFill>
            </a:ln>
          </p:spPr>
          <p:txBody>
            <a:bodyPr wrap="square" lIns="0" tIns="0" rIns="0" bIns="0" rtlCol="0"/>
            <a:lstStyle/>
            <a:p>
              <a:endParaRPr lang="en-US" dirty="0"/>
            </a:p>
          </p:txBody>
        </p:sp>
        <p:sp>
          <p:nvSpPr>
            <p:cNvPr id="998" name="object 274">
              <a:extLst>
                <a:ext uri="{FF2B5EF4-FFF2-40B4-BE49-F238E27FC236}">
                  <a16:creationId xmlns:a16="http://schemas.microsoft.com/office/drawing/2014/main" id="{004B5162-93D4-A9FF-3663-89622EEB22A5}"/>
                </a:ext>
              </a:extLst>
            </p:cNvPr>
            <p:cNvSpPr/>
            <p:nvPr/>
          </p:nvSpPr>
          <p:spPr>
            <a:xfrm>
              <a:off x="2055547" y="2476083"/>
              <a:ext cx="15240" cy="29845"/>
            </a:xfrm>
            <a:custGeom>
              <a:avLst/>
              <a:gdLst/>
              <a:ahLst/>
              <a:cxnLst/>
              <a:rect l="l" t="t" r="r" b="b"/>
              <a:pathLst>
                <a:path w="15240" h="29845">
                  <a:moveTo>
                    <a:pt x="14850" y="16974"/>
                  </a:moveTo>
                  <a:lnTo>
                    <a:pt x="14850" y="29790"/>
                  </a:lnTo>
                  <a:lnTo>
                    <a:pt x="0" y="14345"/>
                  </a:lnTo>
                  <a:lnTo>
                    <a:pt x="0" y="0"/>
                  </a:lnTo>
                  <a:lnTo>
                    <a:pt x="14850" y="16974"/>
                  </a:lnTo>
                  <a:close/>
                </a:path>
              </a:pathLst>
            </a:custGeom>
            <a:grpFill/>
            <a:ln w="6346">
              <a:solidFill>
                <a:schemeClr val="accent2">
                  <a:alpha val="98000"/>
                </a:schemeClr>
              </a:solidFill>
            </a:ln>
          </p:spPr>
          <p:txBody>
            <a:bodyPr wrap="square" lIns="0" tIns="0" rIns="0" bIns="0" rtlCol="0"/>
            <a:lstStyle/>
            <a:p>
              <a:endParaRPr lang="en-US" dirty="0"/>
            </a:p>
          </p:txBody>
        </p:sp>
        <p:sp>
          <p:nvSpPr>
            <p:cNvPr id="999" name="object 275">
              <a:extLst>
                <a:ext uri="{FF2B5EF4-FFF2-40B4-BE49-F238E27FC236}">
                  <a16:creationId xmlns:a16="http://schemas.microsoft.com/office/drawing/2014/main" id="{E310EC81-C490-3E37-73F8-F60AD1C0A453}"/>
                </a:ext>
              </a:extLst>
            </p:cNvPr>
            <p:cNvSpPr/>
            <p:nvPr/>
          </p:nvSpPr>
          <p:spPr>
            <a:xfrm>
              <a:off x="1944228" y="2394719"/>
              <a:ext cx="42545" cy="65405"/>
            </a:xfrm>
            <a:custGeom>
              <a:avLst/>
              <a:gdLst/>
              <a:ahLst/>
              <a:cxnLst/>
              <a:rect l="l" t="t" r="r" b="b"/>
              <a:pathLst>
                <a:path w="42545" h="65404">
                  <a:moveTo>
                    <a:pt x="0" y="0"/>
                  </a:moveTo>
                  <a:lnTo>
                    <a:pt x="42083" y="43527"/>
                  </a:lnTo>
                  <a:lnTo>
                    <a:pt x="42083" y="64908"/>
                  </a:lnTo>
                  <a:lnTo>
                    <a:pt x="0" y="25704"/>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00" name="object 276">
              <a:extLst>
                <a:ext uri="{FF2B5EF4-FFF2-40B4-BE49-F238E27FC236}">
                  <a16:creationId xmlns:a16="http://schemas.microsoft.com/office/drawing/2014/main" id="{88BE031C-D6C5-F677-A0AD-9DD50D3F58EA}"/>
                </a:ext>
              </a:extLst>
            </p:cNvPr>
            <p:cNvSpPr/>
            <p:nvPr/>
          </p:nvSpPr>
          <p:spPr>
            <a:xfrm>
              <a:off x="1998613" y="2450970"/>
              <a:ext cx="12065" cy="31750"/>
            </a:xfrm>
            <a:custGeom>
              <a:avLst/>
              <a:gdLst/>
              <a:ahLst/>
              <a:cxnLst/>
              <a:rect l="l" t="t" r="r" b="b"/>
              <a:pathLst>
                <a:path w="12065" h="31750">
                  <a:moveTo>
                    <a:pt x="0" y="0"/>
                  </a:moveTo>
                  <a:lnTo>
                    <a:pt x="12048" y="12477"/>
                  </a:lnTo>
                  <a:lnTo>
                    <a:pt x="12048" y="31398"/>
                  </a:lnTo>
                  <a:lnTo>
                    <a:pt x="0" y="20116"/>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01" name="object 277">
              <a:extLst>
                <a:ext uri="{FF2B5EF4-FFF2-40B4-BE49-F238E27FC236}">
                  <a16:creationId xmlns:a16="http://schemas.microsoft.com/office/drawing/2014/main" id="{908E8FA1-C7C4-68AC-A0D3-F5A0B362C1B5}"/>
                </a:ext>
              </a:extLst>
            </p:cNvPr>
            <p:cNvSpPr/>
            <p:nvPr/>
          </p:nvSpPr>
          <p:spPr>
            <a:xfrm>
              <a:off x="2022109" y="2475327"/>
              <a:ext cx="48895" cy="62865"/>
            </a:xfrm>
            <a:custGeom>
              <a:avLst/>
              <a:gdLst/>
              <a:ahLst/>
              <a:cxnLst/>
              <a:rect l="l" t="t" r="r" b="b"/>
              <a:pathLst>
                <a:path w="48895" h="62864">
                  <a:moveTo>
                    <a:pt x="48287" y="49885"/>
                  </a:moveTo>
                  <a:lnTo>
                    <a:pt x="48287" y="62701"/>
                  </a:lnTo>
                  <a:lnTo>
                    <a:pt x="939" y="18582"/>
                  </a:lnTo>
                  <a:lnTo>
                    <a:pt x="939" y="1781"/>
                  </a:lnTo>
                  <a:lnTo>
                    <a:pt x="0" y="0"/>
                  </a:lnTo>
                  <a:lnTo>
                    <a:pt x="48287" y="49885"/>
                  </a:lnTo>
                  <a:close/>
                </a:path>
              </a:pathLst>
            </a:custGeom>
            <a:grpFill/>
            <a:ln w="6346">
              <a:solidFill>
                <a:schemeClr val="accent2">
                  <a:alpha val="98000"/>
                </a:schemeClr>
              </a:solidFill>
            </a:ln>
          </p:spPr>
          <p:txBody>
            <a:bodyPr wrap="square" lIns="0" tIns="0" rIns="0" bIns="0" rtlCol="0"/>
            <a:lstStyle/>
            <a:p>
              <a:endParaRPr lang="en-US" dirty="0"/>
            </a:p>
          </p:txBody>
        </p:sp>
        <p:sp>
          <p:nvSpPr>
            <p:cNvPr id="1002" name="object 278">
              <a:extLst>
                <a:ext uri="{FF2B5EF4-FFF2-40B4-BE49-F238E27FC236}">
                  <a16:creationId xmlns:a16="http://schemas.microsoft.com/office/drawing/2014/main" id="{9525FE03-6F77-FF7B-9370-B9BD99CBEDC2}"/>
                </a:ext>
              </a:extLst>
            </p:cNvPr>
            <p:cNvSpPr/>
            <p:nvPr/>
          </p:nvSpPr>
          <p:spPr>
            <a:xfrm>
              <a:off x="1944228" y="2440792"/>
              <a:ext cx="19685" cy="41275"/>
            </a:xfrm>
            <a:custGeom>
              <a:avLst/>
              <a:gdLst/>
              <a:ahLst/>
              <a:cxnLst/>
              <a:rect l="l" t="t" r="r" b="b"/>
              <a:pathLst>
                <a:path w="19684" h="41275">
                  <a:moveTo>
                    <a:pt x="19432" y="17644"/>
                  </a:moveTo>
                  <a:lnTo>
                    <a:pt x="19432" y="41234"/>
                  </a:lnTo>
                  <a:lnTo>
                    <a:pt x="0" y="25620"/>
                  </a:lnTo>
                  <a:lnTo>
                    <a:pt x="0" y="0"/>
                  </a:lnTo>
                  <a:lnTo>
                    <a:pt x="19432" y="17644"/>
                  </a:lnTo>
                  <a:close/>
                </a:path>
              </a:pathLst>
            </a:custGeom>
            <a:grpFill/>
            <a:ln w="6346">
              <a:solidFill>
                <a:schemeClr val="accent2">
                  <a:alpha val="98000"/>
                </a:schemeClr>
              </a:solidFill>
            </a:ln>
          </p:spPr>
          <p:txBody>
            <a:bodyPr wrap="square" lIns="0" tIns="0" rIns="0" bIns="0" rtlCol="0"/>
            <a:lstStyle/>
            <a:p>
              <a:endParaRPr lang="en-US" dirty="0"/>
            </a:p>
          </p:txBody>
        </p:sp>
        <p:sp>
          <p:nvSpPr>
            <p:cNvPr id="1003" name="object 279">
              <a:extLst>
                <a:ext uri="{FF2B5EF4-FFF2-40B4-BE49-F238E27FC236}">
                  <a16:creationId xmlns:a16="http://schemas.microsoft.com/office/drawing/2014/main" id="{28F6CACC-565D-8DAB-4B6B-F08F5E002245}"/>
                </a:ext>
              </a:extLst>
            </p:cNvPr>
            <p:cNvSpPr/>
            <p:nvPr/>
          </p:nvSpPr>
          <p:spPr>
            <a:xfrm>
              <a:off x="2058433" y="2544307"/>
              <a:ext cx="12065" cy="24130"/>
            </a:xfrm>
            <a:custGeom>
              <a:avLst/>
              <a:gdLst/>
              <a:ahLst/>
              <a:cxnLst/>
              <a:rect l="l" t="t" r="r" b="b"/>
              <a:pathLst>
                <a:path w="12065" h="24129">
                  <a:moveTo>
                    <a:pt x="11963" y="10861"/>
                  </a:moveTo>
                  <a:lnTo>
                    <a:pt x="11963" y="23668"/>
                  </a:lnTo>
                  <a:lnTo>
                    <a:pt x="0" y="13996"/>
                  </a:lnTo>
                  <a:lnTo>
                    <a:pt x="0" y="0"/>
                  </a:lnTo>
                  <a:lnTo>
                    <a:pt x="11963" y="10861"/>
                  </a:lnTo>
                  <a:close/>
                </a:path>
              </a:pathLst>
            </a:custGeom>
            <a:grpFill/>
            <a:ln w="6346">
              <a:solidFill>
                <a:schemeClr val="accent2">
                  <a:alpha val="98000"/>
                </a:schemeClr>
              </a:solidFill>
            </a:ln>
          </p:spPr>
          <p:txBody>
            <a:bodyPr wrap="square" lIns="0" tIns="0" rIns="0" bIns="0" rtlCol="0"/>
            <a:lstStyle/>
            <a:p>
              <a:endParaRPr lang="en-US" dirty="0"/>
            </a:p>
          </p:txBody>
        </p:sp>
        <p:sp>
          <p:nvSpPr>
            <p:cNvPr id="1004" name="object 280">
              <a:extLst>
                <a:ext uri="{FF2B5EF4-FFF2-40B4-BE49-F238E27FC236}">
                  <a16:creationId xmlns:a16="http://schemas.microsoft.com/office/drawing/2014/main" id="{4F6E9875-A864-C75D-93B4-5DECD25C7B3E}"/>
                </a:ext>
              </a:extLst>
            </p:cNvPr>
            <p:cNvSpPr/>
            <p:nvPr/>
          </p:nvSpPr>
          <p:spPr>
            <a:xfrm>
              <a:off x="1944228" y="2486779"/>
              <a:ext cx="48895" cy="58419"/>
            </a:xfrm>
            <a:custGeom>
              <a:avLst/>
              <a:gdLst/>
              <a:ahLst/>
              <a:cxnLst/>
              <a:rect l="l" t="t" r="r" b="b"/>
              <a:pathLst>
                <a:path w="48895" h="58420">
                  <a:moveTo>
                    <a:pt x="0" y="0"/>
                  </a:moveTo>
                  <a:lnTo>
                    <a:pt x="48282" y="37590"/>
                  </a:lnTo>
                  <a:lnTo>
                    <a:pt x="48282" y="58374"/>
                  </a:lnTo>
                  <a:lnTo>
                    <a:pt x="0" y="25703"/>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05" name="object 281">
              <a:extLst>
                <a:ext uri="{FF2B5EF4-FFF2-40B4-BE49-F238E27FC236}">
                  <a16:creationId xmlns:a16="http://schemas.microsoft.com/office/drawing/2014/main" id="{E0744AC1-F721-362A-B888-CF71CE2CFBA3}"/>
                </a:ext>
              </a:extLst>
            </p:cNvPr>
            <p:cNvSpPr/>
            <p:nvPr/>
          </p:nvSpPr>
          <p:spPr>
            <a:xfrm>
              <a:off x="2003962" y="2533363"/>
              <a:ext cx="14604" cy="29845"/>
            </a:xfrm>
            <a:custGeom>
              <a:avLst/>
              <a:gdLst/>
              <a:ahLst/>
              <a:cxnLst/>
              <a:rect l="l" t="t" r="r" b="b"/>
              <a:pathLst>
                <a:path w="14604" h="29845">
                  <a:moveTo>
                    <a:pt x="0" y="0"/>
                  </a:moveTo>
                  <a:lnTo>
                    <a:pt x="14504" y="11286"/>
                  </a:lnTo>
                  <a:lnTo>
                    <a:pt x="14504" y="29448"/>
                  </a:lnTo>
                  <a:lnTo>
                    <a:pt x="845" y="20196"/>
                  </a:lnTo>
                  <a:lnTo>
                    <a:pt x="845" y="1612"/>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06" name="object 282">
              <a:extLst>
                <a:ext uri="{FF2B5EF4-FFF2-40B4-BE49-F238E27FC236}">
                  <a16:creationId xmlns:a16="http://schemas.microsoft.com/office/drawing/2014/main" id="{64EB5977-24DF-F849-1B94-7E10E30E92F0}"/>
                </a:ext>
              </a:extLst>
            </p:cNvPr>
            <p:cNvSpPr/>
            <p:nvPr/>
          </p:nvSpPr>
          <p:spPr>
            <a:xfrm>
              <a:off x="2030854" y="2554323"/>
              <a:ext cx="40005" cy="43815"/>
            </a:xfrm>
            <a:custGeom>
              <a:avLst/>
              <a:gdLst/>
              <a:ahLst/>
              <a:cxnLst/>
              <a:rect l="l" t="t" r="r" b="b"/>
              <a:pathLst>
                <a:path w="40004" h="43814">
                  <a:moveTo>
                    <a:pt x="39542" y="30793"/>
                  </a:moveTo>
                  <a:lnTo>
                    <a:pt x="39542" y="43602"/>
                  </a:lnTo>
                  <a:lnTo>
                    <a:pt x="0" y="16800"/>
                  </a:lnTo>
                  <a:lnTo>
                    <a:pt x="0" y="0"/>
                  </a:lnTo>
                  <a:lnTo>
                    <a:pt x="39542" y="30793"/>
                  </a:lnTo>
                  <a:close/>
                </a:path>
              </a:pathLst>
            </a:custGeom>
            <a:grpFill/>
            <a:ln w="6346">
              <a:solidFill>
                <a:schemeClr val="accent2">
                  <a:alpha val="98000"/>
                </a:schemeClr>
              </a:solidFill>
            </a:ln>
          </p:spPr>
          <p:txBody>
            <a:bodyPr wrap="square" lIns="0" tIns="0" rIns="0" bIns="0" rtlCol="0"/>
            <a:lstStyle/>
            <a:p>
              <a:endParaRPr lang="en-US" dirty="0"/>
            </a:p>
          </p:txBody>
        </p:sp>
        <p:sp>
          <p:nvSpPr>
            <p:cNvPr id="1007" name="object 283">
              <a:extLst>
                <a:ext uri="{FF2B5EF4-FFF2-40B4-BE49-F238E27FC236}">
                  <a16:creationId xmlns:a16="http://schemas.microsoft.com/office/drawing/2014/main" id="{3A978CFA-066B-2CCC-4C78-51237815252F}"/>
                </a:ext>
              </a:extLst>
            </p:cNvPr>
            <p:cNvSpPr/>
            <p:nvPr/>
          </p:nvSpPr>
          <p:spPr>
            <a:xfrm>
              <a:off x="1944228" y="2532852"/>
              <a:ext cx="15875" cy="34290"/>
            </a:xfrm>
            <a:custGeom>
              <a:avLst/>
              <a:gdLst/>
              <a:ahLst/>
              <a:cxnLst/>
              <a:rect l="l" t="t" r="r" b="b"/>
              <a:pathLst>
                <a:path w="15875" h="34289">
                  <a:moveTo>
                    <a:pt x="0" y="0"/>
                  </a:moveTo>
                  <a:lnTo>
                    <a:pt x="15699" y="10184"/>
                  </a:lnTo>
                  <a:lnTo>
                    <a:pt x="15699" y="34199"/>
                  </a:lnTo>
                  <a:lnTo>
                    <a:pt x="0" y="25617"/>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08" name="object 284">
              <a:extLst>
                <a:ext uri="{FF2B5EF4-FFF2-40B4-BE49-F238E27FC236}">
                  <a16:creationId xmlns:a16="http://schemas.microsoft.com/office/drawing/2014/main" id="{993D6469-1949-4526-9264-7CE853F80B9F}"/>
                </a:ext>
              </a:extLst>
            </p:cNvPr>
            <p:cNvSpPr/>
            <p:nvPr/>
          </p:nvSpPr>
          <p:spPr>
            <a:xfrm>
              <a:off x="1972318" y="2551007"/>
              <a:ext cx="14604" cy="30480"/>
            </a:xfrm>
            <a:custGeom>
              <a:avLst/>
              <a:gdLst/>
              <a:ahLst/>
              <a:cxnLst/>
              <a:rect l="l" t="t" r="r" b="b"/>
              <a:pathLst>
                <a:path w="14604" h="30479">
                  <a:moveTo>
                    <a:pt x="13994" y="9083"/>
                  </a:moveTo>
                  <a:lnTo>
                    <a:pt x="13994" y="30379"/>
                  </a:lnTo>
                  <a:lnTo>
                    <a:pt x="0" y="22736"/>
                  </a:lnTo>
                  <a:lnTo>
                    <a:pt x="0" y="0"/>
                  </a:lnTo>
                  <a:lnTo>
                    <a:pt x="13994" y="9083"/>
                  </a:lnTo>
                  <a:close/>
                </a:path>
              </a:pathLst>
            </a:custGeom>
            <a:grpFill/>
            <a:ln w="6346">
              <a:solidFill>
                <a:schemeClr val="accent2">
                  <a:alpha val="98000"/>
                </a:schemeClr>
              </a:solidFill>
            </a:ln>
          </p:spPr>
          <p:txBody>
            <a:bodyPr wrap="square" lIns="0" tIns="0" rIns="0" bIns="0" rtlCol="0"/>
            <a:lstStyle/>
            <a:p>
              <a:endParaRPr lang="en-US" dirty="0"/>
            </a:p>
          </p:txBody>
        </p:sp>
        <p:sp>
          <p:nvSpPr>
            <p:cNvPr id="1009" name="object 285">
              <a:extLst>
                <a:ext uri="{FF2B5EF4-FFF2-40B4-BE49-F238E27FC236}">
                  <a16:creationId xmlns:a16="http://schemas.microsoft.com/office/drawing/2014/main" id="{50861D78-68E3-46B7-A879-4E192A282D8A}"/>
                </a:ext>
              </a:extLst>
            </p:cNvPr>
            <p:cNvSpPr/>
            <p:nvPr/>
          </p:nvSpPr>
          <p:spPr>
            <a:xfrm>
              <a:off x="1998613" y="2567976"/>
              <a:ext cx="41275" cy="43180"/>
            </a:xfrm>
            <a:custGeom>
              <a:avLst/>
              <a:gdLst/>
              <a:ahLst/>
              <a:cxnLst/>
              <a:rect l="l" t="t" r="r" b="b"/>
              <a:pathLst>
                <a:path w="41275" h="43179">
                  <a:moveTo>
                    <a:pt x="41240" y="26650"/>
                  </a:moveTo>
                  <a:lnTo>
                    <a:pt x="41240" y="42591"/>
                  </a:lnTo>
                  <a:lnTo>
                    <a:pt x="0" y="20110"/>
                  </a:lnTo>
                  <a:lnTo>
                    <a:pt x="0" y="0"/>
                  </a:lnTo>
                  <a:lnTo>
                    <a:pt x="41240" y="26650"/>
                  </a:lnTo>
                  <a:close/>
                </a:path>
              </a:pathLst>
            </a:custGeom>
            <a:grpFill/>
            <a:ln w="6346">
              <a:solidFill>
                <a:schemeClr val="accent2">
                  <a:alpha val="98000"/>
                </a:schemeClr>
              </a:solidFill>
            </a:ln>
          </p:spPr>
          <p:txBody>
            <a:bodyPr wrap="square" lIns="0" tIns="0" rIns="0" bIns="0" rtlCol="0"/>
            <a:lstStyle/>
            <a:p>
              <a:endParaRPr lang="en-US" dirty="0"/>
            </a:p>
          </p:txBody>
        </p:sp>
        <p:sp>
          <p:nvSpPr>
            <p:cNvPr id="1010" name="object 286">
              <a:extLst>
                <a:ext uri="{FF2B5EF4-FFF2-40B4-BE49-F238E27FC236}">
                  <a16:creationId xmlns:a16="http://schemas.microsoft.com/office/drawing/2014/main" id="{6C04C537-97B3-AF08-B5F4-BAC4E4C6C150}"/>
                </a:ext>
              </a:extLst>
            </p:cNvPr>
            <p:cNvSpPr/>
            <p:nvPr/>
          </p:nvSpPr>
          <p:spPr>
            <a:xfrm>
              <a:off x="2052242" y="2602684"/>
              <a:ext cx="18415" cy="24765"/>
            </a:xfrm>
            <a:custGeom>
              <a:avLst/>
              <a:gdLst/>
              <a:ahLst/>
              <a:cxnLst/>
              <a:rect l="l" t="t" r="r" b="b"/>
              <a:pathLst>
                <a:path w="18415" h="24764">
                  <a:moveTo>
                    <a:pt x="18155" y="11706"/>
                  </a:moveTo>
                  <a:lnTo>
                    <a:pt x="18155" y="24519"/>
                  </a:lnTo>
                  <a:lnTo>
                    <a:pt x="0" y="14594"/>
                  </a:lnTo>
                  <a:lnTo>
                    <a:pt x="0" y="0"/>
                  </a:lnTo>
                  <a:lnTo>
                    <a:pt x="18155" y="11706"/>
                  </a:lnTo>
                  <a:close/>
                </a:path>
              </a:pathLst>
            </a:custGeom>
            <a:grpFill/>
            <a:ln w="6346">
              <a:solidFill>
                <a:schemeClr val="accent2">
                  <a:alpha val="98000"/>
                </a:schemeClr>
              </a:solidFill>
            </a:ln>
          </p:spPr>
          <p:txBody>
            <a:bodyPr wrap="square" lIns="0" tIns="0" rIns="0" bIns="0" rtlCol="0"/>
            <a:lstStyle/>
            <a:p>
              <a:endParaRPr lang="en-US" dirty="0"/>
            </a:p>
          </p:txBody>
        </p:sp>
        <p:sp>
          <p:nvSpPr>
            <p:cNvPr id="1011" name="object 287">
              <a:extLst>
                <a:ext uri="{FF2B5EF4-FFF2-40B4-BE49-F238E27FC236}">
                  <a16:creationId xmlns:a16="http://schemas.microsoft.com/office/drawing/2014/main" id="{86505170-48D9-F2C2-1EB0-0C6334EDD44E}"/>
                </a:ext>
              </a:extLst>
            </p:cNvPr>
            <p:cNvSpPr/>
            <p:nvPr/>
          </p:nvSpPr>
          <p:spPr>
            <a:xfrm>
              <a:off x="1944228" y="2578831"/>
              <a:ext cx="26034" cy="36830"/>
            </a:xfrm>
            <a:custGeom>
              <a:avLst/>
              <a:gdLst/>
              <a:ahLst/>
              <a:cxnLst/>
              <a:rect l="l" t="t" r="r" b="b"/>
              <a:pathLst>
                <a:path w="26034" h="36829">
                  <a:moveTo>
                    <a:pt x="0" y="0"/>
                  </a:moveTo>
                  <a:lnTo>
                    <a:pt x="25628" y="13241"/>
                  </a:lnTo>
                  <a:lnTo>
                    <a:pt x="25628" y="36323"/>
                  </a:lnTo>
                  <a:lnTo>
                    <a:pt x="0" y="25718"/>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12" name="object 288">
              <a:extLst>
                <a:ext uri="{FF2B5EF4-FFF2-40B4-BE49-F238E27FC236}">
                  <a16:creationId xmlns:a16="http://schemas.microsoft.com/office/drawing/2014/main" id="{2F57B048-98E4-00FE-0913-F66071AB9EB8}"/>
                </a:ext>
              </a:extLst>
            </p:cNvPr>
            <p:cNvSpPr/>
            <p:nvPr/>
          </p:nvSpPr>
          <p:spPr>
            <a:xfrm>
              <a:off x="1982240" y="2598436"/>
              <a:ext cx="26670" cy="33020"/>
            </a:xfrm>
            <a:custGeom>
              <a:avLst/>
              <a:gdLst/>
              <a:ahLst/>
              <a:cxnLst/>
              <a:rect l="l" t="t" r="r" b="b"/>
              <a:pathLst>
                <a:path w="26670" h="33020">
                  <a:moveTo>
                    <a:pt x="0" y="0"/>
                  </a:moveTo>
                  <a:lnTo>
                    <a:pt x="26556" y="13752"/>
                  </a:lnTo>
                  <a:lnTo>
                    <a:pt x="26556" y="32839"/>
                  </a:lnTo>
                  <a:lnTo>
                    <a:pt x="0" y="21892"/>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13" name="object 289">
              <a:extLst>
                <a:ext uri="{FF2B5EF4-FFF2-40B4-BE49-F238E27FC236}">
                  <a16:creationId xmlns:a16="http://schemas.microsoft.com/office/drawing/2014/main" id="{EE323BE5-8E3C-518E-0251-AE57F276C7EC}"/>
                </a:ext>
              </a:extLst>
            </p:cNvPr>
            <p:cNvSpPr/>
            <p:nvPr/>
          </p:nvSpPr>
          <p:spPr>
            <a:xfrm>
              <a:off x="2021188" y="2618547"/>
              <a:ext cx="49530" cy="38735"/>
            </a:xfrm>
            <a:custGeom>
              <a:avLst/>
              <a:gdLst/>
              <a:ahLst/>
              <a:cxnLst/>
              <a:rect l="l" t="t" r="r" b="b"/>
              <a:pathLst>
                <a:path w="49529" h="38735">
                  <a:moveTo>
                    <a:pt x="49208" y="25458"/>
                  </a:moveTo>
                  <a:lnTo>
                    <a:pt x="49208" y="38275"/>
                  </a:lnTo>
                  <a:lnTo>
                    <a:pt x="0" y="17909"/>
                  </a:lnTo>
                  <a:lnTo>
                    <a:pt x="0" y="0"/>
                  </a:lnTo>
                  <a:lnTo>
                    <a:pt x="49208" y="25458"/>
                  </a:lnTo>
                  <a:close/>
                </a:path>
              </a:pathLst>
            </a:custGeom>
            <a:grpFill/>
            <a:ln w="6346">
              <a:solidFill>
                <a:schemeClr val="accent2">
                  <a:alpha val="98000"/>
                </a:schemeClr>
              </a:solidFill>
            </a:ln>
          </p:spPr>
          <p:txBody>
            <a:bodyPr wrap="square" lIns="0" tIns="0" rIns="0" bIns="0" rtlCol="0"/>
            <a:lstStyle/>
            <a:p>
              <a:endParaRPr lang="en-US" dirty="0"/>
            </a:p>
          </p:txBody>
        </p:sp>
        <p:sp>
          <p:nvSpPr>
            <p:cNvPr id="1014" name="object 290">
              <a:extLst>
                <a:ext uri="{FF2B5EF4-FFF2-40B4-BE49-F238E27FC236}">
                  <a16:creationId xmlns:a16="http://schemas.microsoft.com/office/drawing/2014/main" id="{C5D2E85B-16E1-A984-77EA-3293DE16A49C}"/>
                </a:ext>
              </a:extLst>
            </p:cNvPr>
            <p:cNvSpPr/>
            <p:nvPr/>
          </p:nvSpPr>
          <p:spPr>
            <a:xfrm>
              <a:off x="1944228" y="2624907"/>
              <a:ext cx="48895" cy="39370"/>
            </a:xfrm>
            <a:custGeom>
              <a:avLst/>
              <a:gdLst/>
              <a:ahLst/>
              <a:cxnLst/>
              <a:rect l="l" t="t" r="r" b="b"/>
              <a:pathLst>
                <a:path w="48895" h="39370">
                  <a:moveTo>
                    <a:pt x="0" y="0"/>
                  </a:moveTo>
                  <a:lnTo>
                    <a:pt x="48282" y="18591"/>
                  </a:lnTo>
                  <a:lnTo>
                    <a:pt x="48282" y="39287"/>
                  </a:lnTo>
                  <a:lnTo>
                    <a:pt x="0" y="25632"/>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15" name="object 291">
              <a:extLst>
                <a:ext uri="{FF2B5EF4-FFF2-40B4-BE49-F238E27FC236}">
                  <a16:creationId xmlns:a16="http://schemas.microsoft.com/office/drawing/2014/main" id="{50EC66C0-57AA-6EBA-C435-AF8CD84E51CD}"/>
                </a:ext>
              </a:extLst>
            </p:cNvPr>
            <p:cNvSpPr/>
            <p:nvPr/>
          </p:nvSpPr>
          <p:spPr>
            <a:xfrm>
              <a:off x="2004808" y="2648246"/>
              <a:ext cx="35560" cy="29845"/>
            </a:xfrm>
            <a:custGeom>
              <a:avLst/>
              <a:gdLst/>
              <a:ahLst/>
              <a:cxnLst/>
              <a:rect l="l" t="t" r="r" b="b"/>
              <a:pathLst>
                <a:path w="35559" h="29845">
                  <a:moveTo>
                    <a:pt x="35045" y="13489"/>
                  </a:moveTo>
                  <a:lnTo>
                    <a:pt x="35045" y="29354"/>
                  </a:lnTo>
                  <a:lnTo>
                    <a:pt x="0" y="19433"/>
                  </a:lnTo>
                  <a:lnTo>
                    <a:pt x="0" y="0"/>
                  </a:lnTo>
                  <a:lnTo>
                    <a:pt x="35045" y="13489"/>
                  </a:lnTo>
                  <a:close/>
                </a:path>
              </a:pathLst>
            </a:custGeom>
            <a:grpFill/>
            <a:ln w="6346">
              <a:solidFill>
                <a:schemeClr val="accent2">
                  <a:alpha val="98000"/>
                </a:schemeClr>
              </a:solidFill>
            </a:ln>
          </p:spPr>
          <p:txBody>
            <a:bodyPr wrap="square" lIns="0" tIns="0" rIns="0" bIns="0" rtlCol="0"/>
            <a:lstStyle/>
            <a:p>
              <a:endParaRPr lang="en-US" dirty="0"/>
            </a:p>
          </p:txBody>
        </p:sp>
        <p:sp>
          <p:nvSpPr>
            <p:cNvPr id="1016" name="object 292">
              <a:extLst>
                <a:ext uri="{FF2B5EF4-FFF2-40B4-BE49-F238E27FC236}">
                  <a16:creationId xmlns:a16="http://schemas.microsoft.com/office/drawing/2014/main" id="{2FD8B43B-7A8B-5A83-7C79-A08A610F4485}"/>
                </a:ext>
              </a:extLst>
            </p:cNvPr>
            <p:cNvSpPr/>
            <p:nvPr/>
          </p:nvSpPr>
          <p:spPr>
            <a:xfrm>
              <a:off x="2052242" y="2666480"/>
              <a:ext cx="18415" cy="20320"/>
            </a:xfrm>
            <a:custGeom>
              <a:avLst/>
              <a:gdLst/>
              <a:ahLst/>
              <a:cxnLst/>
              <a:rect l="l" t="t" r="r" b="b"/>
              <a:pathLst>
                <a:path w="18415" h="20320">
                  <a:moveTo>
                    <a:pt x="18155" y="6962"/>
                  </a:moveTo>
                  <a:lnTo>
                    <a:pt x="18155" y="19775"/>
                  </a:lnTo>
                  <a:lnTo>
                    <a:pt x="0" y="14601"/>
                  </a:lnTo>
                  <a:lnTo>
                    <a:pt x="0" y="0"/>
                  </a:lnTo>
                  <a:lnTo>
                    <a:pt x="18155" y="6962"/>
                  </a:lnTo>
                  <a:close/>
                </a:path>
              </a:pathLst>
            </a:custGeom>
            <a:grpFill/>
            <a:ln w="6346">
              <a:solidFill>
                <a:schemeClr val="accent2">
                  <a:alpha val="98000"/>
                </a:schemeClr>
              </a:solidFill>
            </a:ln>
          </p:spPr>
          <p:txBody>
            <a:bodyPr wrap="square" lIns="0" tIns="0" rIns="0" bIns="0" rtlCol="0"/>
            <a:lstStyle/>
            <a:p>
              <a:endParaRPr lang="en-US" dirty="0"/>
            </a:p>
          </p:txBody>
        </p:sp>
        <p:sp>
          <p:nvSpPr>
            <p:cNvPr id="1017" name="object 293">
              <a:extLst>
                <a:ext uri="{FF2B5EF4-FFF2-40B4-BE49-F238E27FC236}">
                  <a16:creationId xmlns:a16="http://schemas.microsoft.com/office/drawing/2014/main" id="{0E8F1291-2BEE-B630-3046-5E31F8F1FB60}"/>
                </a:ext>
              </a:extLst>
            </p:cNvPr>
            <p:cNvSpPr/>
            <p:nvPr/>
          </p:nvSpPr>
          <p:spPr>
            <a:xfrm>
              <a:off x="1944228" y="2670897"/>
              <a:ext cx="19685" cy="29209"/>
            </a:xfrm>
            <a:custGeom>
              <a:avLst/>
              <a:gdLst/>
              <a:ahLst/>
              <a:cxnLst/>
              <a:rect l="l" t="t" r="r" b="b"/>
              <a:pathLst>
                <a:path w="19684" h="29210">
                  <a:moveTo>
                    <a:pt x="0" y="0"/>
                  </a:moveTo>
                  <a:lnTo>
                    <a:pt x="19432" y="4921"/>
                  </a:lnTo>
                  <a:lnTo>
                    <a:pt x="19432" y="28674"/>
                  </a:lnTo>
                  <a:lnTo>
                    <a:pt x="0" y="25714"/>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18" name="object 294">
              <a:extLst>
                <a:ext uri="{FF2B5EF4-FFF2-40B4-BE49-F238E27FC236}">
                  <a16:creationId xmlns:a16="http://schemas.microsoft.com/office/drawing/2014/main" id="{DB3F8428-E402-C749-AEA1-C500DA1A57CD}"/>
                </a:ext>
              </a:extLst>
            </p:cNvPr>
            <p:cNvSpPr/>
            <p:nvPr/>
          </p:nvSpPr>
          <p:spPr>
            <a:xfrm>
              <a:off x="1976048" y="2678958"/>
              <a:ext cx="29209" cy="27305"/>
            </a:xfrm>
            <a:custGeom>
              <a:avLst/>
              <a:gdLst/>
              <a:ahLst/>
              <a:cxnLst/>
              <a:rect l="l" t="t" r="r" b="b"/>
              <a:pathLst>
                <a:path w="29209" h="27304">
                  <a:moveTo>
                    <a:pt x="28760" y="7297"/>
                  </a:moveTo>
                  <a:lnTo>
                    <a:pt x="28760" y="26812"/>
                  </a:lnTo>
                  <a:lnTo>
                    <a:pt x="0" y="22489"/>
                  </a:lnTo>
                  <a:lnTo>
                    <a:pt x="0" y="0"/>
                  </a:lnTo>
                  <a:lnTo>
                    <a:pt x="28760" y="7297"/>
                  </a:lnTo>
                  <a:close/>
                </a:path>
              </a:pathLst>
            </a:custGeom>
            <a:grpFill/>
            <a:ln w="6346">
              <a:solidFill>
                <a:schemeClr val="accent2">
                  <a:alpha val="98000"/>
                </a:schemeClr>
              </a:solidFill>
            </a:ln>
          </p:spPr>
          <p:txBody>
            <a:bodyPr wrap="square" lIns="0" tIns="0" rIns="0" bIns="0" rtlCol="0"/>
            <a:lstStyle/>
            <a:p>
              <a:endParaRPr lang="en-US" dirty="0"/>
            </a:p>
          </p:txBody>
        </p:sp>
        <p:sp>
          <p:nvSpPr>
            <p:cNvPr id="1019" name="object 295">
              <a:extLst>
                <a:ext uri="{FF2B5EF4-FFF2-40B4-BE49-F238E27FC236}">
                  <a16:creationId xmlns:a16="http://schemas.microsoft.com/office/drawing/2014/main" id="{14D17AAE-A020-5AF7-575C-2F67B050E1D5}"/>
                </a:ext>
              </a:extLst>
            </p:cNvPr>
            <p:cNvSpPr/>
            <p:nvPr/>
          </p:nvSpPr>
          <p:spPr>
            <a:xfrm>
              <a:off x="2017203" y="2689397"/>
              <a:ext cx="15240" cy="20955"/>
            </a:xfrm>
            <a:custGeom>
              <a:avLst/>
              <a:gdLst/>
              <a:ahLst/>
              <a:cxnLst/>
              <a:rect l="l" t="t" r="r" b="b"/>
              <a:pathLst>
                <a:path w="15240" h="20954">
                  <a:moveTo>
                    <a:pt x="0" y="0"/>
                  </a:moveTo>
                  <a:lnTo>
                    <a:pt x="15177" y="3816"/>
                  </a:lnTo>
                  <a:lnTo>
                    <a:pt x="15177" y="20538"/>
                  </a:lnTo>
                  <a:lnTo>
                    <a:pt x="0" y="18238"/>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20" name="object 296">
              <a:extLst>
                <a:ext uri="{FF2B5EF4-FFF2-40B4-BE49-F238E27FC236}">
                  <a16:creationId xmlns:a16="http://schemas.microsoft.com/office/drawing/2014/main" id="{C9A6177F-53CE-9576-E6B2-268155A1EFFA}"/>
                </a:ext>
              </a:extLst>
            </p:cNvPr>
            <p:cNvSpPr/>
            <p:nvPr/>
          </p:nvSpPr>
          <p:spPr>
            <a:xfrm>
              <a:off x="2044778" y="2696353"/>
              <a:ext cx="26034" cy="19685"/>
            </a:xfrm>
            <a:custGeom>
              <a:avLst/>
              <a:gdLst/>
              <a:ahLst/>
              <a:cxnLst/>
              <a:rect l="l" t="t" r="r" b="b"/>
              <a:pathLst>
                <a:path w="26034" h="19685">
                  <a:moveTo>
                    <a:pt x="25618" y="6537"/>
                  </a:moveTo>
                  <a:lnTo>
                    <a:pt x="25618" y="19345"/>
                  </a:lnTo>
                  <a:lnTo>
                    <a:pt x="0" y="15443"/>
                  </a:lnTo>
                  <a:lnTo>
                    <a:pt x="0" y="0"/>
                  </a:lnTo>
                  <a:lnTo>
                    <a:pt x="7462" y="1864"/>
                  </a:lnTo>
                  <a:lnTo>
                    <a:pt x="25618" y="6537"/>
                  </a:lnTo>
                  <a:close/>
                </a:path>
              </a:pathLst>
            </a:custGeom>
            <a:grpFill/>
            <a:ln w="6346">
              <a:solidFill>
                <a:schemeClr val="accent2">
                  <a:alpha val="98000"/>
                </a:schemeClr>
              </a:solidFill>
            </a:ln>
          </p:spPr>
          <p:txBody>
            <a:bodyPr wrap="square" lIns="0" tIns="0" rIns="0" bIns="0" rtlCol="0"/>
            <a:lstStyle/>
            <a:p>
              <a:endParaRPr lang="en-US" dirty="0"/>
            </a:p>
          </p:txBody>
        </p:sp>
        <p:sp>
          <p:nvSpPr>
            <p:cNvPr id="1021" name="object 297">
              <a:extLst>
                <a:ext uri="{FF2B5EF4-FFF2-40B4-BE49-F238E27FC236}">
                  <a16:creationId xmlns:a16="http://schemas.microsoft.com/office/drawing/2014/main" id="{993817EC-B5D8-65DB-3591-983CC8528433}"/>
                </a:ext>
              </a:extLst>
            </p:cNvPr>
            <p:cNvSpPr/>
            <p:nvPr/>
          </p:nvSpPr>
          <p:spPr>
            <a:xfrm>
              <a:off x="1944228" y="2716974"/>
              <a:ext cx="32384" cy="27305"/>
            </a:xfrm>
            <a:custGeom>
              <a:avLst/>
              <a:gdLst/>
              <a:ahLst/>
              <a:cxnLst/>
              <a:rect l="l" t="t" r="r" b="b"/>
              <a:pathLst>
                <a:path w="32384" h="27304">
                  <a:moveTo>
                    <a:pt x="0" y="0"/>
                  </a:moveTo>
                  <a:lnTo>
                    <a:pt x="31819" y="4413"/>
                  </a:lnTo>
                  <a:lnTo>
                    <a:pt x="31819" y="26812"/>
                  </a:lnTo>
                  <a:lnTo>
                    <a:pt x="0" y="25620"/>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22" name="object 298">
              <a:extLst>
                <a:ext uri="{FF2B5EF4-FFF2-40B4-BE49-F238E27FC236}">
                  <a16:creationId xmlns:a16="http://schemas.microsoft.com/office/drawing/2014/main" id="{2A4C96F5-6B04-58C8-C6ED-ED9C4C1B4F05}"/>
                </a:ext>
              </a:extLst>
            </p:cNvPr>
            <p:cNvSpPr/>
            <p:nvPr/>
          </p:nvSpPr>
          <p:spPr>
            <a:xfrm>
              <a:off x="2001759" y="2725031"/>
              <a:ext cx="15875" cy="20955"/>
            </a:xfrm>
            <a:custGeom>
              <a:avLst/>
              <a:gdLst/>
              <a:ahLst/>
              <a:cxnLst/>
              <a:rect l="l" t="t" r="r" b="b"/>
              <a:pathLst>
                <a:path w="15875" h="20954">
                  <a:moveTo>
                    <a:pt x="0" y="0"/>
                  </a:moveTo>
                  <a:lnTo>
                    <a:pt x="15444" y="2115"/>
                  </a:lnTo>
                  <a:lnTo>
                    <a:pt x="15444" y="20364"/>
                  </a:lnTo>
                  <a:lnTo>
                    <a:pt x="0" y="19770"/>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23" name="object 299">
              <a:extLst>
                <a:ext uri="{FF2B5EF4-FFF2-40B4-BE49-F238E27FC236}">
                  <a16:creationId xmlns:a16="http://schemas.microsoft.com/office/drawing/2014/main" id="{82C2698E-83DB-7568-3E5C-C6AE7F96FE62}"/>
                </a:ext>
              </a:extLst>
            </p:cNvPr>
            <p:cNvSpPr/>
            <p:nvPr/>
          </p:nvSpPr>
          <p:spPr>
            <a:xfrm>
              <a:off x="2029591" y="2728944"/>
              <a:ext cx="41275" cy="19050"/>
            </a:xfrm>
            <a:custGeom>
              <a:avLst/>
              <a:gdLst/>
              <a:ahLst/>
              <a:cxnLst/>
              <a:rect l="l" t="t" r="r" b="b"/>
              <a:pathLst>
                <a:path w="41275" h="19050">
                  <a:moveTo>
                    <a:pt x="40806" y="5684"/>
                  </a:moveTo>
                  <a:lnTo>
                    <a:pt x="40806" y="18489"/>
                  </a:lnTo>
                  <a:lnTo>
                    <a:pt x="0" y="16969"/>
                  </a:lnTo>
                  <a:lnTo>
                    <a:pt x="0" y="0"/>
                  </a:lnTo>
                  <a:lnTo>
                    <a:pt x="40806" y="5684"/>
                  </a:lnTo>
                  <a:close/>
                </a:path>
              </a:pathLst>
            </a:custGeom>
            <a:grpFill/>
            <a:ln w="6346">
              <a:solidFill>
                <a:schemeClr val="accent2">
                  <a:alpha val="98000"/>
                </a:schemeClr>
              </a:solidFill>
            </a:ln>
          </p:spPr>
          <p:txBody>
            <a:bodyPr wrap="square" lIns="0" tIns="0" rIns="0" bIns="0" rtlCol="0"/>
            <a:lstStyle/>
            <a:p>
              <a:endParaRPr lang="en-US" dirty="0"/>
            </a:p>
          </p:txBody>
        </p:sp>
        <p:sp>
          <p:nvSpPr>
            <p:cNvPr id="1024" name="object 300">
              <a:extLst>
                <a:ext uri="{FF2B5EF4-FFF2-40B4-BE49-F238E27FC236}">
                  <a16:creationId xmlns:a16="http://schemas.microsoft.com/office/drawing/2014/main" id="{24391688-9F35-E074-9138-55E8C17D940C}"/>
                </a:ext>
              </a:extLst>
            </p:cNvPr>
            <p:cNvSpPr/>
            <p:nvPr/>
          </p:nvSpPr>
          <p:spPr>
            <a:xfrm>
              <a:off x="1944228" y="2762963"/>
              <a:ext cx="19685" cy="26034"/>
            </a:xfrm>
            <a:custGeom>
              <a:avLst/>
              <a:gdLst/>
              <a:ahLst/>
              <a:cxnLst/>
              <a:rect l="l" t="t" r="r" b="b"/>
              <a:pathLst>
                <a:path w="19684" h="26035">
                  <a:moveTo>
                    <a:pt x="0" y="0"/>
                  </a:moveTo>
                  <a:lnTo>
                    <a:pt x="19432" y="248"/>
                  </a:lnTo>
                  <a:lnTo>
                    <a:pt x="19432" y="24015"/>
                  </a:lnTo>
                  <a:lnTo>
                    <a:pt x="0" y="25700"/>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25" name="object 301">
              <a:extLst>
                <a:ext uri="{FF2B5EF4-FFF2-40B4-BE49-F238E27FC236}">
                  <a16:creationId xmlns:a16="http://schemas.microsoft.com/office/drawing/2014/main" id="{59F3E659-FF52-4C02-18E8-C0D33DF00521}"/>
                </a:ext>
              </a:extLst>
            </p:cNvPr>
            <p:cNvSpPr/>
            <p:nvPr/>
          </p:nvSpPr>
          <p:spPr>
            <a:xfrm>
              <a:off x="1976048" y="2763373"/>
              <a:ext cx="29209" cy="22860"/>
            </a:xfrm>
            <a:custGeom>
              <a:avLst/>
              <a:gdLst/>
              <a:ahLst/>
              <a:cxnLst/>
              <a:rect l="l" t="t" r="r" b="b"/>
              <a:pathLst>
                <a:path w="29209" h="22860">
                  <a:moveTo>
                    <a:pt x="28760" y="433"/>
                  </a:moveTo>
                  <a:lnTo>
                    <a:pt x="28760" y="19947"/>
                  </a:lnTo>
                  <a:lnTo>
                    <a:pt x="0" y="22492"/>
                  </a:lnTo>
                  <a:lnTo>
                    <a:pt x="0" y="0"/>
                  </a:lnTo>
                  <a:lnTo>
                    <a:pt x="28760" y="433"/>
                  </a:lnTo>
                  <a:close/>
                </a:path>
              </a:pathLst>
            </a:custGeom>
            <a:grpFill/>
            <a:ln w="6346">
              <a:solidFill>
                <a:schemeClr val="accent2">
                  <a:alpha val="98000"/>
                </a:schemeClr>
              </a:solidFill>
            </a:ln>
          </p:spPr>
          <p:txBody>
            <a:bodyPr wrap="square" lIns="0" tIns="0" rIns="0" bIns="0" rtlCol="0"/>
            <a:lstStyle/>
            <a:p>
              <a:endParaRPr lang="en-US" dirty="0"/>
            </a:p>
          </p:txBody>
        </p:sp>
        <p:sp>
          <p:nvSpPr>
            <p:cNvPr id="1026" name="object 302">
              <a:extLst>
                <a:ext uri="{FF2B5EF4-FFF2-40B4-BE49-F238E27FC236}">
                  <a16:creationId xmlns:a16="http://schemas.microsoft.com/office/drawing/2014/main" id="{128B3B05-E985-C82E-C03A-30869F11CAF8}"/>
                </a:ext>
              </a:extLst>
            </p:cNvPr>
            <p:cNvSpPr/>
            <p:nvPr/>
          </p:nvSpPr>
          <p:spPr>
            <a:xfrm>
              <a:off x="2029591" y="2764148"/>
              <a:ext cx="18415" cy="17145"/>
            </a:xfrm>
            <a:custGeom>
              <a:avLst/>
              <a:gdLst/>
              <a:ahLst/>
              <a:cxnLst/>
              <a:rect l="l" t="t" r="r" b="b"/>
              <a:pathLst>
                <a:path w="18415" h="17145">
                  <a:moveTo>
                    <a:pt x="0" y="0"/>
                  </a:moveTo>
                  <a:lnTo>
                    <a:pt x="18233" y="168"/>
                  </a:lnTo>
                  <a:lnTo>
                    <a:pt x="18233" y="15350"/>
                  </a:lnTo>
                  <a:lnTo>
                    <a:pt x="0" y="16969"/>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27" name="object 303">
              <a:extLst>
                <a:ext uri="{FF2B5EF4-FFF2-40B4-BE49-F238E27FC236}">
                  <a16:creationId xmlns:a16="http://schemas.microsoft.com/office/drawing/2014/main" id="{BBC67A71-976D-5DD0-2714-2ADE12A91198}"/>
                </a:ext>
              </a:extLst>
            </p:cNvPr>
            <p:cNvSpPr/>
            <p:nvPr/>
          </p:nvSpPr>
          <p:spPr>
            <a:xfrm>
              <a:off x="2060129" y="2764490"/>
              <a:ext cx="10795" cy="13970"/>
            </a:xfrm>
            <a:custGeom>
              <a:avLst/>
              <a:gdLst/>
              <a:ahLst/>
              <a:cxnLst/>
              <a:rect l="l" t="t" r="r" b="b"/>
              <a:pathLst>
                <a:path w="10795" h="13970">
                  <a:moveTo>
                    <a:pt x="10267" y="162"/>
                  </a:moveTo>
                  <a:lnTo>
                    <a:pt x="10267" y="12970"/>
                  </a:lnTo>
                  <a:lnTo>
                    <a:pt x="0" y="13910"/>
                  </a:lnTo>
                  <a:lnTo>
                    <a:pt x="0" y="0"/>
                  </a:lnTo>
                  <a:lnTo>
                    <a:pt x="10267" y="162"/>
                  </a:lnTo>
                  <a:close/>
                </a:path>
              </a:pathLst>
            </a:custGeom>
            <a:grpFill/>
            <a:ln w="6346">
              <a:solidFill>
                <a:schemeClr val="accent2">
                  <a:alpha val="98000"/>
                </a:schemeClr>
              </a:solidFill>
            </a:ln>
          </p:spPr>
          <p:txBody>
            <a:bodyPr wrap="square" lIns="0" tIns="0" rIns="0" bIns="0" rtlCol="0"/>
            <a:lstStyle/>
            <a:p>
              <a:endParaRPr lang="en-US" dirty="0"/>
            </a:p>
          </p:txBody>
        </p:sp>
        <p:sp>
          <p:nvSpPr>
            <p:cNvPr id="1028" name="object 304">
              <a:extLst>
                <a:ext uri="{FF2B5EF4-FFF2-40B4-BE49-F238E27FC236}">
                  <a16:creationId xmlns:a16="http://schemas.microsoft.com/office/drawing/2014/main" id="{AB3FB8FC-8286-F757-2683-9F9C6BF74EB5}"/>
                </a:ext>
              </a:extLst>
            </p:cNvPr>
            <p:cNvSpPr/>
            <p:nvPr/>
          </p:nvSpPr>
          <p:spPr>
            <a:xfrm>
              <a:off x="1944228" y="2803352"/>
              <a:ext cx="48895" cy="31750"/>
            </a:xfrm>
            <a:custGeom>
              <a:avLst/>
              <a:gdLst/>
              <a:ahLst/>
              <a:cxnLst/>
              <a:rect l="l" t="t" r="r" b="b"/>
              <a:pathLst>
                <a:path w="48895" h="31750">
                  <a:moveTo>
                    <a:pt x="0" y="5680"/>
                  </a:moveTo>
                  <a:lnTo>
                    <a:pt x="48282" y="0"/>
                  </a:lnTo>
                  <a:lnTo>
                    <a:pt x="48282" y="20693"/>
                  </a:lnTo>
                  <a:lnTo>
                    <a:pt x="0" y="31299"/>
                  </a:lnTo>
                  <a:lnTo>
                    <a:pt x="0" y="5680"/>
                  </a:lnTo>
                  <a:close/>
                </a:path>
              </a:pathLst>
            </a:custGeom>
            <a:grpFill/>
            <a:ln w="6346">
              <a:solidFill>
                <a:schemeClr val="accent2">
                  <a:alpha val="98000"/>
                </a:schemeClr>
              </a:solidFill>
            </a:ln>
          </p:spPr>
          <p:txBody>
            <a:bodyPr wrap="square" lIns="0" tIns="0" rIns="0" bIns="0" rtlCol="0"/>
            <a:lstStyle/>
            <a:p>
              <a:endParaRPr lang="en-US" dirty="0"/>
            </a:p>
          </p:txBody>
        </p:sp>
        <p:sp>
          <p:nvSpPr>
            <p:cNvPr id="1029" name="object 305">
              <a:extLst>
                <a:ext uri="{FF2B5EF4-FFF2-40B4-BE49-F238E27FC236}">
                  <a16:creationId xmlns:a16="http://schemas.microsoft.com/office/drawing/2014/main" id="{8C119963-DE30-FCE5-7221-BF0CECBF2529}"/>
                </a:ext>
              </a:extLst>
            </p:cNvPr>
            <p:cNvSpPr/>
            <p:nvPr/>
          </p:nvSpPr>
          <p:spPr>
            <a:xfrm>
              <a:off x="2004808" y="2800469"/>
              <a:ext cx="12700" cy="20955"/>
            </a:xfrm>
            <a:custGeom>
              <a:avLst/>
              <a:gdLst/>
              <a:ahLst/>
              <a:cxnLst/>
              <a:rect l="l" t="t" r="r" b="b"/>
              <a:pathLst>
                <a:path w="12700" h="20954">
                  <a:moveTo>
                    <a:pt x="12395" y="0"/>
                  </a:moveTo>
                  <a:lnTo>
                    <a:pt x="12395" y="18150"/>
                  </a:lnTo>
                  <a:lnTo>
                    <a:pt x="0" y="20861"/>
                  </a:lnTo>
                  <a:lnTo>
                    <a:pt x="0" y="1442"/>
                  </a:lnTo>
                  <a:lnTo>
                    <a:pt x="12395"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30" name="object 306">
              <a:extLst>
                <a:ext uri="{FF2B5EF4-FFF2-40B4-BE49-F238E27FC236}">
                  <a16:creationId xmlns:a16="http://schemas.microsoft.com/office/drawing/2014/main" id="{864772C7-2B81-32A5-5B2B-EB81DE67BAE4}"/>
                </a:ext>
              </a:extLst>
            </p:cNvPr>
            <p:cNvSpPr/>
            <p:nvPr/>
          </p:nvSpPr>
          <p:spPr>
            <a:xfrm>
              <a:off x="2028229" y="2794182"/>
              <a:ext cx="42545" cy="22225"/>
            </a:xfrm>
            <a:custGeom>
              <a:avLst/>
              <a:gdLst/>
              <a:ahLst/>
              <a:cxnLst/>
              <a:rect l="l" t="t" r="r" b="b"/>
              <a:pathLst>
                <a:path w="42545" h="22225">
                  <a:moveTo>
                    <a:pt x="42167" y="0"/>
                  </a:moveTo>
                  <a:lnTo>
                    <a:pt x="42167" y="12816"/>
                  </a:lnTo>
                  <a:lnTo>
                    <a:pt x="1361" y="21725"/>
                  </a:lnTo>
                  <a:lnTo>
                    <a:pt x="1361" y="5425"/>
                  </a:lnTo>
                  <a:lnTo>
                    <a:pt x="0" y="5007"/>
                  </a:lnTo>
                  <a:lnTo>
                    <a:pt x="1361" y="4842"/>
                  </a:lnTo>
                  <a:lnTo>
                    <a:pt x="42167"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31" name="object 307">
              <a:extLst>
                <a:ext uri="{FF2B5EF4-FFF2-40B4-BE49-F238E27FC236}">
                  <a16:creationId xmlns:a16="http://schemas.microsoft.com/office/drawing/2014/main" id="{7050B564-F33C-B17D-A54A-2F9F5690F1FB}"/>
                </a:ext>
              </a:extLst>
            </p:cNvPr>
            <p:cNvSpPr/>
            <p:nvPr/>
          </p:nvSpPr>
          <p:spPr>
            <a:xfrm>
              <a:off x="1944228" y="2847467"/>
              <a:ext cx="24765" cy="31115"/>
            </a:xfrm>
            <a:custGeom>
              <a:avLst/>
              <a:gdLst/>
              <a:ahLst/>
              <a:cxnLst/>
              <a:rect l="l" t="t" r="r" b="b"/>
              <a:pathLst>
                <a:path w="24765" h="31114">
                  <a:moveTo>
                    <a:pt x="0" y="5180"/>
                  </a:moveTo>
                  <a:lnTo>
                    <a:pt x="24349" y="0"/>
                  </a:lnTo>
                  <a:lnTo>
                    <a:pt x="24349" y="23244"/>
                  </a:lnTo>
                  <a:lnTo>
                    <a:pt x="0" y="30891"/>
                  </a:lnTo>
                  <a:lnTo>
                    <a:pt x="0" y="5180"/>
                  </a:lnTo>
                  <a:close/>
                </a:path>
              </a:pathLst>
            </a:custGeom>
            <a:grpFill/>
            <a:ln w="6346">
              <a:solidFill>
                <a:schemeClr val="accent2">
                  <a:alpha val="98000"/>
                </a:schemeClr>
              </a:solidFill>
            </a:ln>
          </p:spPr>
          <p:txBody>
            <a:bodyPr wrap="square" lIns="0" tIns="0" rIns="0" bIns="0" rtlCol="0"/>
            <a:lstStyle/>
            <a:p>
              <a:endParaRPr lang="en-US" dirty="0"/>
            </a:p>
          </p:txBody>
        </p:sp>
        <p:sp>
          <p:nvSpPr>
            <p:cNvPr id="1032" name="object 308">
              <a:extLst>
                <a:ext uri="{FF2B5EF4-FFF2-40B4-BE49-F238E27FC236}">
                  <a16:creationId xmlns:a16="http://schemas.microsoft.com/office/drawing/2014/main" id="{31B16B88-1B9C-98E4-B79C-642D17FCDF71}"/>
                </a:ext>
              </a:extLst>
            </p:cNvPr>
            <p:cNvSpPr/>
            <p:nvPr/>
          </p:nvSpPr>
          <p:spPr>
            <a:xfrm>
              <a:off x="1980969" y="2839741"/>
              <a:ext cx="24130" cy="27305"/>
            </a:xfrm>
            <a:custGeom>
              <a:avLst/>
              <a:gdLst/>
              <a:ahLst/>
              <a:cxnLst/>
              <a:rect l="l" t="t" r="r" b="b"/>
              <a:pathLst>
                <a:path w="24129" h="27304">
                  <a:moveTo>
                    <a:pt x="23839" y="0"/>
                  </a:moveTo>
                  <a:lnTo>
                    <a:pt x="23839" y="19518"/>
                  </a:lnTo>
                  <a:lnTo>
                    <a:pt x="0" y="27078"/>
                  </a:lnTo>
                  <a:lnTo>
                    <a:pt x="0" y="5097"/>
                  </a:lnTo>
                  <a:lnTo>
                    <a:pt x="23839"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33" name="object 309">
              <a:extLst>
                <a:ext uri="{FF2B5EF4-FFF2-40B4-BE49-F238E27FC236}">
                  <a16:creationId xmlns:a16="http://schemas.microsoft.com/office/drawing/2014/main" id="{FE337B41-DC02-5960-F152-BB7984FFD434}"/>
                </a:ext>
              </a:extLst>
            </p:cNvPr>
            <p:cNvSpPr/>
            <p:nvPr/>
          </p:nvSpPr>
          <p:spPr>
            <a:xfrm>
              <a:off x="2029410" y="2831007"/>
              <a:ext cx="17145" cy="20955"/>
            </a:xfrm>
            <a:custGeom>
              <a:avLst/>
              <a:gdLst/>
              <a:ahLst/>
              <a:cxnLst/>
              <a:rect l="l" t="t" r="r" b="b"/>
              <a:pathLst>
                <a:path w="17145" h="20954">
                  <a:moveTo>
                    <a:pt x="180" y="3477"/>
                  </a:moveTo>
                  <a:lnTo>
                    <a:pt x="16631" y="0"/>
                  </a:lnTo>
                  <a:lnTo>
                    <a:pt x="16631" y="15267"/>
                  </a:lnTo>
                  <a:lnTo>
                    <a:pt x="180" y="20452"/>
                  </a:lnTo>
                  <a:lnTo>
                    <a:pt x="180" y="3643"/>
                  </a:lnTo>
                  <a:lnTo>
                    <a:pt x="0" y="3563"/>
                  </a:lnTo>
                  <a:lnTo>
                    <a:pt x="180" y="3477"/>
                  </a:lnTo>
                  <a:close/>
                </a:path>
              </a:pathLst>
            </a:custGeom>
            <a:grpFill/>
            <a:ln w="6346">
              <a:solidFill>
                <a:schemeClr val="accent2">
                  <a:alpha val="98000"/>
                </a:schemeClr>
              </a:solidFill>
            </a:ln>
          </p:spPr>
          <p:txBody>
            <a:bodyPr wrap="square" lIns="0" tIns="0" rIns="0" bIns="0" rtlCol="0"/>
            <a:lstStyle/>
            <a:p>
              <a:endParaRPr lang="en-US" dirty="0"/>
            </a:p>
          </p:txBody>
        </p:sp>
        <p:sp>
          <p:nvSpPr>
            <p:cNvPr id="1034" name="object 310">
              <a:extLst>
                <a:ext uri="{FF2B5EF4-FFF2-40B4-BE49-F238E27FC236}">
                  <a16:creationId xmlns:a16="http://schemas.microsoft.com/office/drawing/2014/main" id="{5C567FB6-370C-1AB6-F25D-A10FF92180AF}"/>
                </a:ext>
              </a:extLst>
            </p:cNvPr>
            <p:cNvSpPr/>
            <p:nvPr/>
          </p:nvSpPr>
          <p:spPr>
            <a:xfrm>
              <a:off x="2058433" y="2825835"/>
              <a:ext cx="12065" cy="17145"/>
            </a:xfrm>
            <a:custGeom>
              <a:avLst/>
              <a:gdLst/>
              <a:ahLst/>
              <a:cxnLst/>
              <a:rect l="l" t="t" r="r" b="b"/>
              <a:pathLst>
                <a:path w="12065" h="17145">
                  <a:moveTo>
                    <a:pt x="11963" y="0"/>
                  </a:moveTo>
                  <a:lnTo>
                    <a:pt x="11963" y="12815"/>
                  </a:lnTo>
                  <a:lnTo>
                    <a:pt x="0" y="16541"/>
                  </a:lnTo>
                  <a:lnTo>
                    <a:pt x="0" y="2537"/>
                  </a:lnTo>
                  <a:lnTo>
                    <a:pt x="11963"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35" name="object 311">
              <a:extLst>
                <a:ext uri="{FF2B5EF4-FFF2-40B4-BE49-F238E27FC236}">
                  <a16:creationId xmlns:a16="http://schemas.microsoft.com/office/drawing/2014/main" id="{2E1624FA-687F-80F0-ACD0-13194FD26AA4}"/>
                </a:ext>
              </a:extLst>
            </p:cNvPr>
            <p:cNvSpPr/>
            <p:nvPr/>
          </p:nvSpPr>
          <p:spPr>
            <a:xfrm>
              <a:off x="1944228" y="2894637"/>
              <a:ext cx="18415" cy="32384"/>
            </a:xfrm>
            <a:custGeom>
              <a:avLst/>
              <a:gdLst/>
              <a:ahLst/>
              <a:cxnLst/>
              <a:rect l="l" t="t" r="r" b="b"/>
              <a:pathLst>
                <a:path w="18415" h="32385">
                  <a:moveTo>
                    <a:pt x="0" y="6361"/>
                  </a:moveTo>
                  <a:lnTo>
                    <a:pt x="18244" y="0"/>
                  </a:lnTo>
                  <a:lnTo>
                    <a:pt x="18244" y="23846"/>
                  </a:lnTo>
                  <a:lnTo>
                    <a:pt x="0" y="32064"/>
                  </a:lnTo>
                  <a:lnTo>
                    <a:pt x="0" y="6361"/>
                  </a:lnTo>
                  <a:close/>
                </a:path>
              </a:pathLst>
            </a:custGeom>
            <a:grpFill/>
            <a:ln w="6346">
              <a:solidFill>
                <a:schemeClr val="accent2">
                  <a:alpha val="98000"/>
                </a:schemeClr>
              </a:solidFill>
            </a:ln>
          </p:spPr>
          <p:txBody>
            <a:bodyPr wrap="square" lIns="0" tIns="0" rIns="0" bIns="0" rtlCol="0"/>
            <a:lstStyle/>
            <a:p>
              <a:endParaRPr lang="en-US" dirty="0"/>
            </a:p>
          </p:txBody>
        </p:sp>
        <p:sp>
          <p:nvSpPr>
            <p:cNvPr id="1036" name="object 312">
              <a:extLst>
                <a:ext uri="{FF2B5EF4-FFF2-40B4-BE49-F238E27FC236}">
                  <a16:creationId xmlns:a16="http://schemas.microsoft.com/office/drawing/2014/main" id="{9B54FB0D-35F9-F34B-9F86-DF64EDA312CB}"/>
                </a:ext>
              </a:extLst>
            </p:cNvPr>
            <p:cNvSpPr/>
            <p:nvPr/>
          </p:nvSpPr>
          <p:spPr>
            <a:xfrm>
              <a:off x="1974770" y="2871903"/>
              <a:ext cx="53340" cy="41275"/>
            </a:xfrm>
            <a:custGeom>
              <a:avLst/>
              <a:gdLst/>
              <a:ahLst/>
              <a:cxnLst/>
              <a:rect l="l" t="t" r="r" b="b"/>
              <a:pathLst>
                <a:path w="53340" h="41275">
                  <a:moveTo>
                    <a:pt x="53121" y="0"/>
                  </a:moveTo>
                  <a:lnTo>
                    <a:pt x="53121" y="17222"/>
                  </a:lnTo>
                  <a:lnTo>
                    <a:pt x="0" y="41061"/>
                  </a:lnTo>
                  <a:lnTo>
                    <a:pt x="0" y="18501"/>
                  </a:lnTo>
                  <a:lnTo>
                    <a:pt x="53121"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37" name="object 313">
              <a:extLst>
                <a:ext uri="{FF2B5EF4-FFF2-40B4-BE49-F238E27FC236}">
                  <a16:creationId xmlns:a16="http://schemas.microsoft.com/office/drawing/2014/main" id="{6D470C84-84E3-5BA9-E767-C681CA93C72B}"/>
                </a:ext>
              </a:extLst>
            </p:cNvPr>
            <p:cNvSpPr/>
            <p:nvPr/>
          </p:nvSpPr>
          <p:spPr>
            <a:xfrm>
              <a:off x="2040283" y="2857140"/>
              <a:ext cx="30480" cy="26670"/>
            </a:xfrm>
            <a:custGeom>
              <a:avLst/>
              <a:gdLst/>
              <a:ahLst/>
              <a:cxnLst/>
              <a:rect l="l" t="t" r="r" b="b"/>
              <a:pathLst>
                <a:path w="30479" h="26670">
                  <a:moveTo>
                    <a:pt x="30114" y="0"/>
                  </a:moveTo>
                  <a:lnTo>
                    <a:pt x="30114" y="12890"/>
                  </a:lnTo>
                  <a:lnTo>
                    <a:pt x="0" y="26380"/>
                  </a:lnTo>
                  <a:lnTo>
                    <a:pt x="0" y="10439"/>
                  </a:lnTo>
                  <a:lnTo>
                    <a:pt x="30114"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38" name="object 314">
              <a:extLst>
                <a:ext uri="{FF2B5EF4-FFF2-40B4-BE49-F238E27FC236}">
                  <a16:creationId xmlns:a16="http://schemas.microsoft.com/office/drawing/2014/main" id="{057EF786-787D-393C-95E4-01AB31F97249}"/>
                </a:ext>
              </a:extLst>
            </p:cNvPr>
            <p:cNvSpPr/>
            <p:nvPr/>
          </p:nvSpPr>
          <p:spPr>
            <a:xfrm>
              <a:off x="1944228" y="2930359"/>
              <a:ext cx="35560" cy="40640"/>
            </a:xfrm>
            <a:custGeom>
              <a:avLst/>
              <a:gdLst/>
              <a:ahLst/>
              <a:cxnLst/>
              <a:rect l="l" t="t" r="r" b="b"/>
              <a:pathLst>
                <a:path w="35559" h="40639">
                  <a:moveTo>
                    <a:pt x="0" y="15020"/>
                  </a:moveTo>
                  <a:lnTo>
                    <a:pt x="35041" y="0"/>
                  </a:lnTo>
                  <a:lnTo>
                    <a:pt x="35041" y="22064"/>
                  </a:lnTo>
                  <a:lnTo>
                    <a:pt x="0" y="40637"/>
                  </a:lnTo>
                  <a:lnTo>
                    <a:pt x="0" y="15020"/>
                  </a:lnTo>
                  <a:close/>
                </a:path>
              </a:pathLst>
            </a:custGeom>
            <a:grpFill/>
            <a:ln w="6346">
              <a:solidFill>
                <a:schemeClr val="accent2">
                  <a:alpha val="98000"/>
                </a:schemeClr>
              </a:solidFill>
            </a:ln>
          </p:spPr>
          <p:txBody>
            <a:bodyPr wrap="square" lIns="0" tIns="0" rIns="0" bIns="0" rtlCol="0"/>
            <a:lstStyle/>
            <a:p>
              <a:endParaRPr lang="en-US" dirty="0"/>
            </a:p>
          </p:txBody>
        </p:sp>
        <p:sp>
          <p:nvSpPr>
            <p:cNvPr id="1039" name="object 315">
              <a:extLst>
                <a:ext uri="{FF2B5EF4-FFF2-40B4-BE49-F238E27FC236}">
                  <a16:creationId xmlns:a16="http://schemas.microsoft.com/office/drawing/2014/main" id="{41A490E6-8FC9-DD00-AFA3-AA7FC3379AFD}"/>
                </a:ext>
              </a:extLst>
            </p:cNvPr>
            <p:cNvSpPr/>
            <p:nvPr/>
          </p:nvSpPr>
          <p:spPr>
            <a:xfrm>
              <a:off x="2004217" y="2902521"/>
              <a:ext cx="40005" cy="36830"/>
            </a:xfrm>
            <a:custGeom>
              <a:avLst/>
              <a:gdLst/>
              <a:ahLst/>
              <a:cxnLst/>
              <a:rect l="l" t="t" r="r" b="b"/>
              <a:pathLst>
                <a:path w="40004" h="36829">
                  <a:moveTo>
                    <a:pt x="0" y="17057"/>
                  </a:moveTo>
                  <a:lnTo>
                    <a:pt x="39705" y="0"/>
                  </a:lnTo>
                  <a:lnTo>
                    <a:pt x="39705" y="15617"/>
                  </a:lnTo>
                  <a:lnTo>
                    <a:pt x="0" y="36662"/>
                  </a:lnTo>
                  <a:lnTo>
                    <a:pt x="0" y="17057"/>
                  </a:lnTo>
                  <a:close/>
                </a:path>
              </a:pathLst>
            </a:custGeom>
            <a:grpFill/>
            <a:ln w="6346">
              <a:solidFill>
                <a:schemeClr val="accent2">
                  <a:alpha val="98000"/>
                </a:schemeClr>
              </a:solidFill>
            </a:ln>
          </p:spPr>
          <p:txBody>
            <a:bodyPr wrap="square" lIns="0" tIns="0" rIns="0" bIns="0" rtlCol="0"/>
            <a:lstStyle/>
            <a:p>
              <a:endParaRPr lang="en-US" dirty="0"/>
            </a:p>
          </p:txBody>
        </p:sp>
        <p:sp>
          <p:nvSpPr>
            <p:cNvPr id="1040" name="object 316">
              <a:extLst>
                <a:ext uri="{FF2B5EF4-FFF2-40B4-BE49-F238E27FC236}">
                  <a16:creationId xmlns:a16="http://schemas.microsoft.com/office/drawing/2014/main" id="{8116B81D-C9DA-0AFA-64E9-2F8963F590C7}"/>
                </a:ext>
              </a:extLst>
            </p:cNvPr>
            <p:cNvSpPr/>
            <p:nvPr/>
          </p:nvSpPr>
          <p:spPr>
            <a:xfrm>
              <a:off x="2056313" y="2891167"/>
              <a:ext cx="14604" cy="20955"/>
            </a:xfrm>
            <a:custGeom>
              <a:avLst/>
              <a:gdLst/>
              <a:ahLst/>
              <a:cxnLst/>
              <a:rect l="l" t="t" r="r" b="b"/>
              <a:pathLst>
                <a:path w="14604" h="20954">
                  <a:moveTo>
                    <a:pt x="14084" y="0"/>
                  </a:moveTo>
                  <a:lnTo>
                    <a:pt x="14084" y="12884"/>
                  </a:lnTo>
                  <a:lnTo>
                    <a:pt x="0" y="20354"/>
                  </a:lnTo>
                  <a:lnTo>
                    <a:pt x="0" y="6022"/>
                  </a:lnTo>
                  <a:lnTo>
                    <a:pt x="14084"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41" name="object 317">
              <a:extLst>
                <a:ext uri="{FF2B5EF4-FFF2-40B4-BE49-F238E27FC236}">
                  <a16:creationId xmlns:a16="http://schemas.microsoft.com/office/drawing/2014/main" id="{A1564222-64CC-5775-7989-EB5C3EB82F05}"/>
                </a:ext>
              </a:extLst>
            </p:cNvPr>
            <p:cNvSpPr/>
            <p:nvPr/>
          </p:nvSpPr>
          <p:spPr>
            <a:xfrm>
              <a:off x="1944228" y="2980922"/>
              <a:ext cx="20320" cy="36830"/>
            </a:xfrm>
            <a:custGeom>
              <a:avLst/>
              <a:gdLst/>
              <a:ahLst/>
              <a:cxnLst/>
              <a:rect l="l" t="t" r="r" b="b"/>
              <a:pathLst>
                <a:path w="20320" h="36829">
                  <a:moveTo>
                    <a:pt x="0" y="10688"/>
                  </a:moveTo>
                  <a:lnTo>
                    <a:pt x="20109" y="0"/>
                  </a:lnTo>
                  <a:lnTo>
                    <a:pt x="20109" y="23680"/>
                  </a:lnTo>
                  <a:lnTo>
                    <a:pt x="0" y="36410"/>
                  </a:lnTo>
                  <a:lnTo>
                    <a:pt x="0" y="10688"/>
                  </a:lnTo>
                  <a:close/>
                </a:path>
              </a:pathLst>
            </a:custGeom>
            <a:grpFill/>
            <a:ln w="6346">
              <a:solidFill>
                <a:schemeClr val="accent2">
                  <a:alpha val="98000"/>
                </a:schemeClr>
              </a:solidFill>
            </a:ln>
          </p:spPr>
          <p:txBody>
            <a:bodyPr wrap="square" lIns="0" tIns="0" rIns="0" bIns="0" rtlCol="0"/>
            <a:lstStyle/>
            <a:p>
              <a:endParaRPr lang="en-US" dirty="0"/>
            </a:p>
          </p:txBody>
        </p:sp>
        <p:sp>
          <p:nvSpPr>
            <p:cNvPr id="1042" name="object 318">
              <a:extLst>
                <a:ext uri="{FF2B5EF4-FFF2-40B4-BE49-F238E27FC236}">
                  <a16:creationId xmlns:a16="http://schemas.microsoft.com/office/drawing/2014/main" id="{DAFEDA24-E539-9080-EFA6-A2399253EFF1}"/>
                </a:ext>
              </a:extLst>
            </p:cNvPr>
            <p:cNvSpPr/>
            <p:nvPr/>
          </p:nvSpPr>
          <p:spPr>
            <a:xfrm>
              <a:off x="1976717" y="2959463"/>
              <a:ext cx="28575" cy="37465"/>
            </a:xfrm>
            <a:custGeom>
              <a:avLst/>
              <a:gdLst/>
              <a:ahLst/>
              <a:cxnLst/>
              <a:rect l="l" t="t" r="r" b="b"/>
              <a:pathLst>
                <a:path w="28575" h="37464">
                  <a:moveTo>
                    <a:pt x="28091" y="0"/>
                  </a:moveTo>
                  <a:lnTo>
                    <a:pt x="28091" y="19504"/>
                  </a:lnTo>
                  <a:lnTo>
                    <a:pt x="0" y="37321"/>
                  </a:lnTo>
                  <a:lnTo>
                    <a:pt x="0" y="14928"/>
                  </a:lnTo>
                  <a:lnTo>
                    <a:pt x="28091"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43" name="object 319">
              <a:extLst>
                <a:ext uri="{FF2B5EF4-FFF2-40B4-BE49-F238E27FC236}">
                  <a16:creationId xmlns:a16="http://schemas.microsoft.com/office/drawing/2014/main" id="{400B67C8-10A2-E327-98D0-4E13787BA6B4}"/>
                </a:ext>
              </a:extLst>
            </p:cNvPr>
            <p:cNvSpPr/>
            <p:nvPr/>
          </p:nvSpPr>
          <p:spPr>
            <a:xfrm>
              <a:off x="2026789" y="2942914"/>
              <a:ext cx="9525" cy="22225"/>
            </a:xfrm>
            <a:custGeom>
              <a:avLst/>
              <a:gdLst/>
              <a:ahLst/>
              <a:cxnLst/>
              <a:rect l="l" t="t" r="r" b="b"/>
              <a:pathLst>
                <a:path w="9525" h="22225">
                  <a:moveTo>
                    <a:pt x="0" y="4838"/>
                  </a:moveTo>
                  <a:lnTo>
                    <a:pt x="9165" y="0"/>
                  </a:lnTo>
                  <a:lnTo>
                    <a:pt x="9165" y="16386"/>
                  </a:lnTo>
                  <a:lnTo>
                    <a:pt x="0" y="22150"/>
                  </a:lnTo>
                  <a:lnTo>
                    <a:pt x="0" y="4838"/>
                  </a:lnTo>
                  <a:close/>
                </a:path>
              </a:pathLst>
            </a:custGeom>
            <a:grpFill/>
            <a:ln w="6346">
              <a:solidFill>
                <a:schemeClr val="accent2">
                  <a:alpha val="98000"/>
                </a:schemeClr>
              </a:solidFill>
            </a:ln>
          </p:spPr>
          <p:txBody>
            <a:bodyPr wrap="square" lIns="0" tIns="0" rIns="0" bIns="0" rtlCol="0"/>
            <a:lstStyle/>
            <a:p>
              <a:endParaRPr lang="en-US" dirty="0"/>
            </a:p>
          </p:txBody>
        </p:sp>
        <p:sp>
          <p:nvSpPr>
            <p:cNvPr id="1044" name="object 320">
              <a:extLst>
                <a:ext uri="{FF2B5EF4-FFF2-40B4-BE49-F238E27FC236}">
                  <a16:creationId xmlns:a16="http://schemas.microsoft.com/office/drawing/2014/main" id="{9A975D3E-66F5-E9C2-C231-8BA848E9A26A}"/>
                </a:ext>
              </a:extLst>
            </p:cNvPr>
            <p:cNvSpPr/>
            <p:nvPr/>
          </p:nvSpPr>
          <p:spPr>
            <a:xfrm>
              <a:off x="2048343" y="2924582"/>
              <a:ext cx="22225" cy="27305"/>
            </a:xfrm>
            <a:custGeom>
              <a:avLst/>
              <a:gdLst/>
              <a:ahLst/>
              <a:cxnLst/>
              <a:rect l="l" t="t" r="r" b="b"/>
              <a:pathLst>
                <a:path w="22225" h="27304">
                  <a:moveTo>
                    <a:pt x="22054" y="0"/>
                  </a:moveTo>
                  <a:lnTo>
                    <a:pt x="22054" y="12909"/>
                  </a:lnTo>
                  <a:lnTo>
                    <a:pt x="0" y="26910"/>
                  </a:lnTo>
                  <a:lnTo>
                    <a:pt x="0" y="11718"/>
                  </a:lnTo>
                  <a:lnTo>
                    <a:pt x="22054"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45" name="object 321">
              <a:extLst>
                <a:ext uri="{FF2B5EF4-FFF2-40B4-BE49-F238E27FC236}">
                  <a16:creationId xmlns:a16="http://schemas.microsoft.com/office/drawing/2014/main" id="{BBD7A304-2368-5FF9-1AD6-32F4799EBE01}"/>
                </a:ext>
              </a:extLst>
            </p:cNvPr>
            <p:cNvSpPr/>
            <p:nvPr/>
          </p:nvSpPr>
          <p:spPr>
            <a:xfrm>
              <a:off x="1944228" y="3014266"/>
              <a:ext cx="33020" cy="45085"/>
            </a:xfrm>
            <a:custGeom>
              <a:avLst/>
              <a:gdLst/>
              <a:ahLst/>
              <a:cxnLst/>
              <a:rect l="l" t="t" r="r" b="b"/>
              <a:pathLst>
                <a:path w="33020" h="45085">
                  <a:moveTo>
                    <a:pt x="0" y="18931"/>
                  </a:moveTo>
                  <a:lnTo>
                    <a:pt x="32489" y="0"/>
                  </a:lnTo>
                  <a:lnTo>
                    <a:pt x="32489" y="22402"/>
                  </a:lnTo>
                  <a:lnTo>
                    <a:pt x="0" y="44629"/>
                  </a:lnTo>
                  <a:lnTo>
                    <a:pt x="0" y="18931"/>
                  </a:lnTo>
                  <a:close/>
                </a:path>
              </a:pathLst>
            </a:custGeom>
            <a:grpFill/>
            <a:ln w="6346">
              <a:solidFill>
                <a:schemeClr val="accent2">
                  <a:alpha val="98000"/>
                </a:schemeClr>
              </a:solidFill>
            </a:ln>
          </p:spPr>
          <p:txBody>
            <a:bodyPr wrap="square" lIns="0" tIns="0" rIns="0" bIns="0" rtlCol="0"/>
            <a:lstStyle/>
            <a:p>
              <a:endParaRPr lang="en-US" dirty="0"/>
            </a:p>
          </p:txBody>
        </p:sp>
        <p:sp>
          <p:nvSpPr>
            <p:cNvPr id="1046" name="object 322">
              <a:extLst>
                <a:ext uri="{FF2B5EF4-FFF2-40B4-BE49-F238E27FC236}">
                  <a16:creationId xmlns:a16="http://schemas.microsoft.com/office/drawing/2014/main" id="{40099EA8-5884-9EB1-B21F-442DC8FA2364}"/>
                </a:ext>
              </a:extLst>
            </p:cNvPr>
            <p:cNvSpPr/>
            <p:nvPr/>
          </p:nvSpPr>
          <p:spPr>
            <a:xfrm>
              <a:off x="1989108" y="2990768"/>
              <a:ext cx="28575" cy="37465"/>
            </a:xfrm>
            <a:custGeom>
              <a:avLst/>
              <a:gdLst/>
              <a:ahLst/>
              <a:cxnLst/>
              <a:rect l="l" t="t" r="r" b="b"/>
              <a:pathLst>
                <a:path w="28575" h="37464">
                  <a:moveTo>
                    <a:pt x="28094" y="0"/>
                  </a:moveTo>
                  <a:lnTo>
                    <a:pt x="28094" y="18248"/>
                  </a:lnTo>
                  <a:lnTo>
                    <a:pt x="0" y="37418"/>
                  </a:lnTo>
                  <a:lnTo>
                    <a:pt x="0" y="16286"/>
                  </a:lnTo>
                  <a:lnTo>
                    <a:pt x="28094"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47" name="object 323">
              <a:extLst>
                <a:ext uri="{FF2B5EF4-FFF2-40B4-BE49-F238E27FC236}">
                  <a16:creationId xmlns:a16="http://schemas.microsoft.com/office/drawing/2014/main" id="{CB26F77C-5C8C-3201-6E0F-CD22E6FCEBB1}"/>
                </a:ext>
              </a:extLst>
            </p:cNvPr>
            <p:cNvSpPr/>
            <p:nvPr/>
          </p:nvSpPr>
          <p:spPr>
            <a:xfrm>
              <a:off x="2029591" y="2959797"/>
              <a:ext cx="41275" cy="41275"/>
            </a:xfrm>
            <a:custGeom>
              <a:avLst/>
              <a:gdLst/>
              <a:ahLst/>
              <a:cxnLst/>
              <a:rect l="l" t="t" r="r" b="b"/>
              <a:pathLst>
                <a:path w="41275" h="41275">
                  <a:moveTo>
                    <a:pt x="40806" y="0"/>
                  </a:moveTo>
                  <a:lnTo>
                    <a:pt x="40806" y="12805"/>
                  </a:lnTo>
                  <a:lnTo>
                    <a:pt x="0" y="40731"/>
                  </a:lnTo>
                  <a:lnTo>
                    <a:pt x="0" y="23760"/>
                  </a:lnTo>
                  <a:lnTo>
                    <a:pt x="40806"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48" name="object 324">
              <a:extLst>
                <a:ext uri="{FF2B5EF4-FFF2-40B4-BE49-F238E27FC236}">
                  <a16:creationId xmlns:a16="http://schemas.microsoft.com/office/drawing/2014/main" id="{D1B0017A-425F-6BF2-1A75-4067C19F1886}"/>
                </a:ext>
              </a:extLst>
            </p:cNvPr>
            <p:cNvSpPr/>
            <p:nvPr/>
          </p:nvSpPr>
          <p:spPr>
            <a:xfrm>
              <a:off x="1944228" y="3062973"/>
              <a:ext cx="18415" cy="38100"/>
            </a:xfrm>
            <a:custGeom>
              <a:avLst/>
              <a:gdLst/>
              <a:ahLst/>
              <a:cxnLst/>
              <a:rect l="l" t="t" r="r" b="b"/>
              <a:pathLst>
                <a:path w="18415" h="38100">
                  <a:moveTo>
                    <a:pt x="0" y="12045"/>
                  </a:moveTo>
                  <a:lnTo>
                    <a:pt x="18244" y="0"/>
                  </a:lnTo>
                  <a:lnTo>
                    <a:pt x="18244" y="23846"/>
                  </a:lnTo>
                  <a:lnTo>
                    <a:pt x="0" y="37749"/>
                  </a:lnTo>
                  <a:lnTo>
                    <a:pt x="0" y="12045"/>
                  </a:lnTo>
                  <a:close/>
                </a:path>
              </a:pathLst>
            </a:custGeom>
            <a:grpFill/>
            <a:ln w="6346">
              <a:solidFill>
                <a:schemeClr val="accent2">
                  <a:alpha val="98000"/>
                </a:schemeClr>
              </a:solidFill>
            </a:ln>
          </p:spPr>
          <p:txBody>
            <a:bodyPr wrap="square" lIns="0" tIns="0" rIns="0" bIns="0" rtlCol="0"/>
            <a:lstStyle/>
            <a:p>
              <a:endParaRPr lang="en-US" dirty="0"/>
            </a:p>
          </p:txBody>
        </p:sp>
        <p:sp>
          <p:nvSpPr>
            <p:cNvPr id="1049" name="object 325">
              <a:extLst>
                <a:ext uri="{FF2B5EF4-FFF2-40B4-BE49-F238E27FC236}">
                  <a16:creationId xmlns:a16="http://schemas.microsoft.com/office/drawing/2014/main" id="{5C85A006-BA98-7081-FC05-765C02A2BE68}"/>
                </a:ext>
              </a:extLst>
            </p:cNvPr>
            <p:cNvSpPr/>
            <p:nvPr/>
          </p:nvSpPr>
          <p:spPr>
            <a:xfrm>
              <a:off x="1974770" y="3010460"/>
              <a:ext cx="67945" cy="67310"/>
            </a:xfrm>
            <a:custGeom>
              <a:avLst/>
              <a:gdLst/>
              <a:ahLst/>
              <a:cxnLst/>
              <a:rect l="l" t="t" r="r" b="b"/>
              <a:pathLst>
                <a:path w="67945" h="67310">
                  <a:moveTo>
                    <a:pt x="67369" y="0"/>
                  </a:moveTo>
                  <a:lnTo>
                    <a:pt x="67369" y="15775"/>
                  </a:lnTo>
                  <a:lnTo>
                    <a:pt x="0" y="67031"/>
                  </a:lnTo>
                  <a:lnTo>
                    <a:pt x="0" y="44456"/>
                  </a:lnTo>
                  <a:lnTo>
                    <a:pt x="67369"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50" name="object 326">
              <a:extLst>
                <a:ext uri="{FF2B5EF4-FFF2-40B4-BE49-F238E27FC236}">
                  <a16:creationId xmlns:a16="http://schemas.microsoft.com/office/drawing/2014/main" id="{647DF387-3863-788D-7218-69E5678EB820}"/>
                </a:ext>
              </a:extLst>
            </p:cNvPr>
            <p:cNvSpPr/>
            <p:nvPr/>
          </p:nvSpPr>
          <p:spPr>
            <a:xfrm>
              <a:off x="2054527" y="2991877"/>
              <a:ext cx="15875" cy="25400"/>
            </a:xfrm>
            <a:custGeom>
              <a:avLst/>
              <a:gdLst/>
              <a:ahLst/>
              <a:cxnLst/>
              <a:rect l="l" t="t" r="r" b="b"/>
              <a:pathLst>
                <a:path w="15875" h="25400">
                  <a:moveTo>
                    <a:pt x="15869" y="0"/>
                  </a:moveTo>
                  <a:lnTo>
                    <a:pt x="15869" y="12898"/>
                  </a:lnTo>
                  <a:lnTo>
                    <a:pt x="0" y="24944"/>
                  </a:lnTo>
                  <a:lnTo>
                    <a:pt x="0" y="10425"/>
                  </a:lnTo>
                  <a:lnTo>
                    <a:pt x="15869"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51" name="object 327">
              <a:extLst>
                <a:ext uri="{FF2B5EF4-FFF2-40B4-BE49-F238E27FC236}">
                  <a16:creationId xmlns:a16="http://schemas.microsoft.com/office/drawing/2014/main" id="{59B7E531-32CF-E1B5-6F08-0FDEA26483ED}"/>
                </a:ext>
              </a:extLst>
            </p:cNvPr>
            <p:cNvSpPr/>
            <p:nvPr/>
          </p:nvSpPr>
          <p:spPr>
            <a:xfrm>
              <a:off x="2004135" y="3062541"/>
              <a:ext cx="15240" cy="30480"/>
            </a:xfrm>
            <a:custGeom>
              <a:avLst/>
              <a:gdLst/>
              <a:ahLst/>
              <a:cxnLst/>
              <a:rect l="l" t="t" r="r" b="b"/>
              <a:pathLst>
                <a:path w="15240" h="30479">
                  <a:moveTo>
                    <a:pt x="15185" y="0"/>
                  </a:moveTo>
                  <a:lnTo>
                    <a:pt x="15185" y="18075"/>
                  </a:lnTo>
                  <a:lnTo>
                    <a:pt x="0" y="30373"/>
                  </a:lnTo>
                  <a:lnTo>
                    <a:pt x="0" y="10789"/>
                  </a:lnTo>
                  <a:lnTo>
                    <a:pt x="15185"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52" name="object 328">
              <a:extLst>
                <a:ext uri="{FF2B5EF4-FFF2-40B4-BE49-F238E27FC236}">
                  <a16:creationId xmlns:a16="http://schemas.microsoft.com/office/drawing/2014/main" id="{5EC37E56-73D8-95E9-B085-0E9BA3F19596}"/>
                </a:ext>
              </a:extLst>
            </p:cNvPr>
            <p:cNvSpPr/>
            <p:nvPr/>
          </p:nvSpPr>
          <p:spPr>
            <a:xfrm>
              <a:off x="2054527" y="3026314"/>
              <a:ext cx="15875" cy="26034"/>
            </a:xfrm>
            <a:custGeom>
              <a:avLst/>
              <a:gdLst/>
              <a:ahLst/>
              <a:cxnLst/>
              <a:rect l="l" t="t" r="r" b="b"/>
              <a:pathLst>
                <a:path w="15875" h="26035">
                  <a:moveTo>
                    <a:pt x="15869" y="0"/>
                  </a:moveTo>
                  <a:lnTo>
                    <a:pt x="15869" y="12813"/>
                  </a:lnTo>
                  <a:lnTo>
                    <a:pt x="0" y="25722"/>
                  </a:lnTo>
                  <a:lnTo>
                    <a:pt x="0" y="11286"/>
                  </a:lnTo>
                  <a:lnTo>
                    <a:pt x="15869"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53" name="object 329">
              <a:extLst>
                <a:ext uri="{FF2B5EF4-FFF2-40B4-BE49-F238E27FC236}">
                  <a16:creationId xmlns:a16="http://schemas.microsoft.com/office/drawing/2014/main" id="{FAA80170-3D0D-4DC2-837D-0B40F77B39F8}"/>
                </a:ext>
              </a:extLst>
            </p:cNvPr>
            <p:cNvSpPr/>
            <p:nvPr/>
          </p:nvSpPr>
          <p:spPr>
            <a:xfrm>
              <a:off x="1944228" y="3136284"/>
              <a:ext cx="26670" cy="46355"/>
            </a:xfrm>
            <a:custGeom>
              <a:avLst/>
              <a:gdLst/>
              <a:ahLst/>
              <a:cxnLst/>
              <a:rect l="l" t="t" r="r" b="b"/>
              <a:pathLst>
                <a:path w="26670" h="46354">
                  <a:moveTo>
                    <a:pt x="0" y="20454"/>
                  </a:moveTo>
                  <a:lnTo>
                    <a:pt x="26304" y="0"/>
                  </a:lnTo>
                  <a:lnTo>
                    <a:pt x="26304" y="22903"/>
                  </a:lnTo>
                  <a:lnTo>
                    <a:pt x="0" y="46076"/>
                  </a:lnTo>
                  <a:lnTo>
                    <a:pt x="0" y="20454"/>
                  </a:lnTo>
                  <a:close/>
                </a:path>
              </a:pathLst>
            </a:custGeom>
            <a:grpFill/>
            <a:ln w="6346">
              <a:solidFill>
                <a:schemeClr val="accent2">
                  <a:alpha val="98000"/>
                </a:schemeClr>
              </a:solidFill>
            </a:ln>
          </p:spPr>
          <p:txBody>
            <a:bodyPr wrap="square" lIns="0" tIns="0" rIns="0" bIns="0" rtlCol="0"/>
            <a:lstStyle/>
            <a:p>
              <a:endParaRPr lang="en-US" dirty="0"/>
            </a:p>
          </p:txBody>
        </p:sp>
        <p:sp>
          <p:nvSpPr>
            <p:cNvPr id="1054" name="object 330">
              <a:extLst>
                <a:ext uri="{FF2B5EF4-FFF2-40B4-BE49-F238E27FC236}">
                  <a16:creationId xmlns:a16="http://schemas.microsoft.com/office/drawing/2014/main" id="{FBF6A7B2-7B77-4BDD-4040-D85EF7084123}"/>
                </a:ext>
              </a:extLst>
            </p:cNvPr>
            <p:cNvSpPr/>
            <p:nvPr/>
          </p:nvSpPr>
          <p:spPr>
            <a:xfrm>
              <a:off x="1982923" y="3090297"/>
              <a:ext cx="46990" cy="58419"/>
            </a:xfrm>
            <a:custGeom>
              <a:avLst/>
              <a:gdLst/>
              <a:ahLst/>
              <a:cxnLst/>
              <a:rect l="l" t="t" r="r" b="b"/>
              <a:pathLst>
                <a:path w="46990" h="58420">
                  <a:moveTo>
                    <a:pt x="46667" y="0"/>
                  </a:moveTo>
                  <a:lnTo>
                    <a:pt x="46667" y="16888"/>
                  </a:lnTo>
                  <a:lnTo>
                    <a:pt x="0" y="58036"/>
                  </a:lnTo>
                  <a:lnTo>
                    <a:pt x="0" y="36309"/>
                  </a:lnTo>
                  <a:lnTo>
                    <a:pt x="46667"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55" name="object 331">
              <a:extLst>
                <a:ext uri="{FF2B5EF4-FFF2-40B4-BE49-F238E27FC236}">
                  <a16:creationId xmlns:a16="http://schemas.microsoft.com/office/drawing/2014/main" id="{63E7813E-331D-D5BB-C088-A488FAA1EBA6}"/>
                </a:ext>
              </a:extLst>
            </p:cNvPr>
            <p:cNvSpPr/>
            <p:nvPr/>
          </p:nvSpPr>
          <p:spPr>
            <a:xfrm>
              <a:off x="2041979" y="3058481"/>
              <a:ext cx="28575" cy="38100"/>
            </a:xfrm>
            <a:custGeom>
              <a:avLst/>
              <a:gdLst/>
              <a:ahLst/>
              <a:cxnLst/>
              <a:rect l="l" t="t" r="r" b="b"/>
              <a:pathLst>
                <a:path w="28575" h="38100">
                  <a:moveTo>
                    <a:pt x="28418" y="0"/>
                  </a:moveTo>
                  <a:lnTo>
                    <a:pt x="28418" y="12807"/>
                  </a:lnTo>
                  <a:lnTo>
                    <a:pt x="0" y="37835"/>
                  </a:lnTo>
                  <a:lnTo>
                    <a:pt x="0" y="22136"/>
                  </a:lnTo>
                  <a:lnTo>
                    <a:pt x="28418"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56" name="object 332">
              <a:extLst>
                <a:ext uri="{FF2B5EF4-FFF2-40B4-BE49-F238E27FC236}">
                  <a16:creationId xmlns:a16="http://schemas.microsoft.com/office/drawing/2014/main" id="{FC5D08DA-3277-95AC-2A96-9C1A3FD14798}"/>
                </a:ext>
              </a:extLst>
            </p:cNvPr>
            <p:cNvSpPr/>
            <p:nvPr/>
          </p:nvSpPr>
          <p:spPr>
            <a:xfrm>
              <a:off x="1944228" y="3185917"/>
              <a:ext cx="13970" cy="37465"/>
            </a:xfrm>
            <a:custGeom>
              <a:avLst/>
              <a:gdLst/>
              <a:ahLst/>
              <a:cxnLst/>
              <a:rect l="l" t="t" r="r" b="b"/>
              <a:pathLst>
                <a:path w="13970" h="37464">
                  <a:moveTo>
                    <a:pt x="0" y="11614"/>
                  </a:moveTo>
                  <a:lnTo>
                    <a:pt x="13910" y="0"/>
                  </a:lnTo>
                  <a:lnTo>
                    <a:pt x="13910" y="24264"/>
                  </a:lnTo>
                  <a:lnTo>
                    <a:pt x="0" y="37335"/>
                  </a:lnTo>
                  <a:lnTo>
                    <a:pt x="0" y="11614"/>
                  </a:lnTo>
                  <a:close/>
                </a:path>
              </a:pathLst>
            </a:custGeom>
            <a:grpFill/>
            <a:ln w="6346">
              <a:solidFill>
                <a:schemeClr val="accent2">
                  <a:alpha val="98000"/>
                </a:schemeClr>
              </a:solidFill>
            </a:ln>
          </p:spPr>
          <p:txBody>
            <a:bodyPr wrap="square" lIns="0" tIns="0" rIns="0" bIns="0" rtlCol="0"/>
            <a:lstStyle/>
            <a:p>
              <a:endParaRPr lang="en-US" dirty="0"/>
            </a:p>
          </p:txBody>
        </p:sp>
        <p:sp>
          <p:nvSpPr>
            <p:cNvPr id="1057" name="object 333">
              <a:extLst>
                <a:ext uri="{FF2B5EF4-FFF2-40B4-BE49-F238E27FC236}">
                  <a16:creationId xmlns:a16="http://schemas.microsoft.com/office/drawing/2014/main" id="{BC0710A8-B6CE-1BDF-7B85-2A70CC90C5E0}"/>
                </a:ext>
              </a:extLst>
            </p:cNvPr>
            <p:cNvSpPr/>
            <p:nvPr/>
          </p:nvSpPr>
          <p:spPr>
            <a:xfrm>
              <a:off x="1970532" y="3137975"/>
              <a:ext cx="45085" cy="60960"/>
            </a:xfrm>
            <a:custGeom>
              <a:avLst/>
              <a:gdLst/>
              <a:ahLst/>
              <a:cxnLst/>
              <a:rect l="l" t="t" r="r" b="b"/>
              <a:pathLst>
                <a:path w="45084" h="60960">
                  <a:moveTo>
                    <a:pt x="44881" y="0"/>
                  </a:moveTo>
                  <a:lnTo>
                    <a:pt x="44881" y="18414"/>
                  </a:lnTo>
                  <a:lnTo>
                    <a:pt x="0" y="60587"/>
                  </a:lnTo>
                  <a:lnTo>
                    <a:pt x="0" y="37588"/>
                  </a:lnTo>
                  <a:lnTo>
                    <a:pt x="44881"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58" name="object 334">
              <a:extLst>
                <a:ext uri="{FF2B5EF4-FFF2-40B4-BE49-F238E27FC236}">
                  <a16:creationId xmlns:a16="http://schemas.microsoft.com/office/drawing/2014/main" id="{2D56BA9F-2DAD-0E8E-88D2-832C212223E4}"/>
                </a:ext>
              </a:extLst>
            </p:cNvPr>
            <p:cNvSpPr/>
            <p:nvPr/>
          </p:nvSpPr>
          <p:spPr>
            <a:xfrm>
              <a:off x="2027809" y="3091990"/>
              <a:ext cx="43180" cy="53340"/>
            </a:xfrm>
            <a:custGeom>
              <a:avLst/>
              <a:gdLst/>
              <a:ahLst/>
              <a:cxnLst/>
              <a:rect l="l" t="t" r="r" b="b"/>
              <a:pathLst>
                <a:path w="43179" h="53339">
                  <a:moveTo>
                    <a:pt x="42588" y="0"/>
                  </a:moveTo>
                  <a:lnTo>
                    <a:pt x="42588" y="12807"/>
                  </a:lnTo>
                  <a:lnTo>
                    <a:pt x="0" y="52778"/>
                  </a:lnTo>
                  <a:lnTo>
                    <a:pt x="0" y="35642"/>
                  </a:lnTo>
                  <a:lnTo>
                    <a:pt x="42588"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59" name="object 335">
              <a:extLst>
                <a:ext uri="{FF2B5EF4-FFF2-40B4-BE49-F238E27FC236}">
                  <a16:creationId xmlns:a16="http://schemas.microsoft.com/office/drawing/2014/main" id="{364BC35F-633C-867F-8669-CB332623B69D}"/>
                </a:ext>
              </a:extLst>
            </p:cNvPr>
            <p:cNvSpPr/>
            <p:nvPr/>
          </p:nvSpPr>
          <p:spPr>
            <a:xfrm>
              <a:off x="1944228" y="3212899"/>
              <a:ext cx="31115" cy="53340"/>
            </a:xfrm>
            <a:custGeom>
              <a:avLst/>
              <a:gdLst/>
              <a:ahLst/>
              <a:cxnLst/>
              <a:rect l="l" t="t" r="r" b="b"/>
              <a:pathLst>
                <a:path w="31115" h="53339">
                  <a:moveTo>
                    <a:pt x="0" y="27572"/>
                  </a:moveTo>
                  <a:lnTo>
                    <a:pt x="30542" y="0"/>
                  </a:lnTo>
                  <a:lnTo>
                    <a:pt x="30542" y="22651"/>
                  </a:lnTo>
                  <a:lnTo>
                    <a:pt x="0" y="53276"/>
                  </a:lnTo>
                  <a:lnTo>
                    <a:pt x="0" y="27572"/>
                  </a:lnTo>
                  <a:close/>
                </a:path>
              </a:pathLst>
            </a:custGeom>
            <a:grpFill/>
            <a:ln w="6346">
              <a:solidFill>
                <a:schemeClr val="accent2">
                  <a:alpha val="98000"/>
                </a:schemeClr>
              </a:solidFill>
            </a:ln>
          </p:spPr>
          <p:txBody>
            <a:bodyPr wrap="square" lIns="0" tIns="0" rIns="0" bIns="0" rtlCol="0"/>
            <a:lstStyle/>
            <a:p>
              <a:endParaRPr lang="en-US" dirty="0"/>
            </a:p>
          </p:txBody>
        </p:sp>
        <p:sp>
          <p:nvSpPr>
            <p:cNvPr id="1060" name="object 336">
              <a:extLst>
                <a:ext uri="{FF2B5EF4-FFF2-40B4-BE49-F238E27FC236}">
                  <a16:creationId xmlns:a16="http://schemas.microsoft.com/office/drawing/2014/main" id="{70047D88-2D1C-57C9-DA26-352399D0166A}"/>
                </a:ext>
              </a:extLst>
            </p:cNvPr>
            <p:cNvSpPr/>
            <p:nvPr/>
          </p:nvSpPr>
          <p:spPr>
            <a:xfrm>
              <a:off x="1987161" y="3190590"/>
              <a:ext cx="12700" cy="33020"/>
            </a:xfrm>
            <a:custGeom>
              <a:avLst/>
              <a:gdLst/>
              <a:ahLst/>
              <a:cxnLst/>
              <a:rect l="l" t="t" r="r" b="b"/>
              <a:pathLst>
                <a:path w="12700" h="33020">
                  <a:moveTo>
                    <a:pt x="0" y="11188"/>
                  </a:moveTo>
                  <a:lnTo>
                    <a:pt x="12387" y="0"/>
                  </a:lnTo>
                  <a:lnTo>
                    <a:pt x="12387" y="20019"/>
                  </a:lnTo>
                  <a:lnTo>
                    <a:pt x="0" y="32500"/>
                  </a:lnTo>
                  <a:lnTo>
                    <a:pt x="0" y="11188"/>
                  </a:lnTo>
                  <a:close/>
                </a:path>
              </a:pathLst>
            </a:custGeom>
            <a:grpFill/>
            <a:ln w="6346">
              <a:solidFill>
                <a:schemeClr val="accent2">
                  <a:alpha val="98000"/>
                </a:schemeClr>
              </a:solidFill>
            </a:ln>
          </p:spPr>
          <p:txBody>
            <a:bodyPr wrap="square" lIns="0" tIns="0" rIns="0" bIns="0" rtlCol="0"/>
            <a:lstStyle/>
            <a:p>
              <a:endParaRPr lang="en-US" dirty="0"/>
            </a:p>
          </p:txBody>
        </p:sp>
        <p:sp>
          <p:nvSpPr>
            <p:cNvPr id="1061" name="object 337">
              <a:extLst>
                <a:ext uri="{FF2B5EF4-FFF2-40B4-BE49-F238E27FC236}">
                  <a16:creationId xmlns:a16="http://schemas.microsoft.com/office/drawing/2014/main" id="{98CEB0BD-EE1E-D6C2-8F77-009507C0442C}"/>
                </a:ext>
              </a:extLst>
            </p:cNvPr>
            <p:cNvSpPr/>
            <p:nvPr/>
          </p:nvSpPr>
          <p:spPr>
            <a:xfrm>
              <a:off x="2011936" y="3157747"/>
              <a:ext cx="24130" cy="40640"/>
            </a:xfrm>
            <a:custGeom>
              <a:avLst/>
              <a:gdLst/>
              <a:ahLst/>
              <a:cxnLst/>
              <a:rect l="l" t="t" r="r" b="b"/>
              <a:pathLst>
                <a:path w="24129" h="40639">
                  <a:moveTo>
                    <a:pt x="24018" y="0"/>
                  </a:moveTo>
                  <a:lnTo>
                    <a:pt x="24018" y="16372"/>
                  </a:lnTo>
                  <a:lnTo>
                    <a:pt x="0" y="40467"/>
                  </a:lnTo>
                  <a:lnTo>
                    <a:pt x="0" y="21639"/>
                  </a:lnTo>
                  <a:lnTo>
                    <a:pt x="24018"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62" name="object 338">
              <a:extLst>
                <a:ext uri="{FF2B5EF4-FFF2-40B4-BE49-F238E27FC236}">
                  <a16:creationId xmlns:a16="http://schemas.microsoft.com/office/drawing/2014/main" id="{407D136D-BDA5-3782-6456-CE359459F0B4}"/>
                </a:ext>
              </a:extLst>
            </p:cNvPr>
            <p:cNvSpPr/>
            <p:nvPr/>
          </p:nvSpPr>
          <p:spPr>
            <a:xfrm>
              <a:off x="2048343" y="3126690"/>
              <a:ext cx="22225" cy="35560"/>
            </a:xfrm>
            <a:custGeom>
              <a:avLst/>
              <a:gdLst/>
              <a:ahLst/>
              <a:cxnLst/>
              <a:rect l="l" t="t" r="r" b="b"/>
              <a:pathLst>
                <a:path w="22225" h="35560">
                  <a:moveTo>
                    <a:pt x="22054" y="0"/>
                  </a:moveTo>
                  <a:lnTo>
                    <a:pt x="22054" y="12807"/>
                  </a:lnTo>
                  <a:lnTo>
                    <a:pt x="0" y="34969"/>
                  </a:lnTo>
                  <a:lnTo>
                    <a:pt x="0" y="19853"/>
                  </a:lnTo>
                  <a:lnTo>
                    <a:pt x="22054"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63" name="object 339">
              <a:extLst>
                <a:ext uri="{FF2B5EF4-FFF2-40B4-BE49-F238E27FC236}">
                  <a16:creationId xmlns:a16="http://schemas.microsoft.com/office/drawing/2014/main" id="{A115E374-0A19-F290-FAC8-FC8D5CA95421}"/>
                </a:ext>
              </a:extLst>
            </p:cNvPr>
            <p:cNvSpPr/>
            <p:nvPr/>
          </p:nvSpPr>
          <p:spPr>
            <a:xfrm>
              <a:off x="1944228" y="3259479"/>
              <a:ext cx="22225" cy="46990"/>
            </a:xfrm>
            <a:custGeom>
              <a:avLst/>
              <a:gdLst/>
              <a:ahLst/>
              <a:cxnLst/>
              <a:rect l="l" t="t" r="r" b="b"/>
              <a:pathLst>
                <a:path w="22225" h="46989">
                  <a:moveTo>
                    <a:pt x="0" y="21294"/>
                  </a:moveTo>
                  <a:lnTo>
                    <a:pt x="21887" y="0"/>
                  </a:lnTo>
                  <a:lnTo>
                    <a:pt x="21887" y="23501"/>
                  </a:lnTo>
                  <a:lnTo>
                    <a:pt x="0" y="46998"/>
                  </a:lnTo>
                  <a:lnTo>
                    <a:pt x="0" y="21294"/>
                  </a:lnTo>
                  <a:close/>
                </a:path>
              </a:pathLst>
            </a:custGeom>
            <a:grpFill/>
            <a:ln w="6346">
              <a:solidFill>
                <a:schemeClr val="accent2">
                  <a:alpha val="98000"/>
                </a:schemeClr>
              </a:solidFill>
            </a:ln>
          </p:spPr>
          <p:txBody>
            <a:bodyPr wrap="square" lIns="0" tIns="0" rIns="0" bIns="0" rtlCol="0"/>
            <a:lstStyle/>
            <a:p>
              <a:endParaRPr lang="en-US" dirty="0"/>
            </a:p>
          </p:txBody>
        </p:sp>
        <p:sp>
          <p:nvSpPr>
            <p:cNvPr id="1064" name="object 340">
              <a:extLst>
                <a:ext uri="{FF2B5EF4-FFF2-40B4-BE49-F238E27FC236}">
                  <a16:creationId xmlns:a16="http://schemas.microsoft.com/office/drawing/2014/main" id="{1DB23589-B502-378E-F5A4-37A1DC4001C8}"/>
                </a:ext>
              </a:extLst>
            </p:cNvPr>
            <p:cNvSpPr/>
            <p:nvPr/>
          </p:nvSpPr>
          <p:spPr>
            <a:xfrm>
              <a:off x="1978503" y="3201696"/>
              <a:ext cx="47625" cy="68580"/>
            </a:xfrm>
            <a:custGeom>
              <a:avLst/>
              <a:gdLst/>
              <a:ahLst/>
              <a:cxnLst/>
              <a:rect l="l" t="t" r="r" b="b"/>
              <a:pathLst>
                <a:path w="47625" h="68579">
                  <a:moveTo>
                    <a:pt x="47012" y="0"/>
                  </a:moveTo>
                  <a:lnTo>
                    <a:pt x="47012" y="17401"/>
                  </a:lnTo>
                  <a:lnTo>
                    <a:pt x="0" y="67964"/>
                  </a:lnTo>
                  <a:lnTo>
                    <a:pt x="0" y="45733"/>
                  </a:lnTo>
                  <a:lnTo>
                    <a:pt x="47012"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65" name="object 341">
              <a:extLst>
                <a:ext uri="{FF2B5EF4-FFF2-40B4-BE49-F238E27FC236}">
                  <a16:creationId xmlns:a16="http://schemas.microsoft.com/office/drawing/2014/main" id="{C8F97696-CE77-9F5E-61D3-BF04F5D70CFA}"/>
                </a:ext>
              </a:extLst>
            </p:cNvPr>
            <p:cNvSpPr/>
            <p:nvPr/>
          </p:nvSpPr>
          <p:spPr>
            <a:xfrm>
              <a:off x="2037903" y="3158092"/>
              <a:ext cx="33020" cy="48260"/>
            </a:xfrm>
            <a:custGeom>
              <a:avLst/>
              <a:gdLst/>
              <a:ahLst/>
              <a:cxnLst/>
              <a:rect l="l" t="t" r="r" b="b"/>
              <a:pathLst>
                <a:path w="33020" h="48260">
                  <a:moveTo>
                    <a:pt x="32494" y="0"/>
                  </a:moveTo>
                  <a:lnTo>
                    <a:pt x="32494" y="12809"/>
                  </a:lnTo>
                  <a:lnTo>
                    <a:pt x="0" y="47764"/>
                  </a:lnTo>
                  <a:lnTo>
                    <a:pt x="0" y="31554"/>
                  </a:lnTo>
                  <a:lnTo>
                    <a:pt x="32494"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66" name="object 342">
              <a:extLst>
                <a:ext uri="{FF2B5EF4-FFF2-40B4-BE49-F238E27FC236}">
                  <a16:creationId xmlns:a16="http://schemas.microsoft.com/office/drawing/2014/main" id="{6D71BEB1-3A5F-5DB0-C3EE-D22A8D769496}"/>
                </a:ext>
              </a:extLst>
            </p:cNvPr>
            <p:cNvSpPr/>
            <p:nvPr/>
          </p:nvSpPr>
          <p:spPr>
            <a:xfrm>
              <a:off x="1944228" y="3250911"/>
              <a:ext cx="69215" cy="95885"/>
            </a:xfrm>
            <a:custGeom>
              <a:avLst/>
              <a:gdLst/>
              <a:ahLst/>
              <a:cxnLst/>
              <a:rect l="l" t="t" r="r" b="b"/>
              <a:pathLst>
                <a:path w="69215" h="95885">
                  <a:moveTo>
                    <a:pt x="0" y="70171"/>
                  </a:moveTo>
                  <a:lnTo>
                    <a:pt x="68900" y="0"/>
                  </a:lnTo>
                  <a:lnTo>
                    <a:pt x="68900" y="18662"/>
                  </a:lnTo>
                  <a:lnTo>
                    <a:pt x="0" y="95868"/>
                  </a:lnTo>
                  <a:lnTo>
                    <a:pt x="0" y="70171"/>
                  </a:lnTo>
                  <a:close/>
                </a:path>
              </a:pathLst>
            </a:custGeom>
            <a:grpFill/>
            <a:ln w="6346">
              <a:solidFill>
                <a:schemeClr val="accent2">
                  <a:alpha val="98000"/>
                </a:schemeClr>
              </a:solidFill>
            </a:ln>
          </p:spPr>
          <p:txBody>
            <a:bodyPr wrap="square" lIns="0" tIns="0" rIns="0" bIns="0" rtlCol="0"/>
            <a:lstStyle/>
            <a:p>
              <a:endParaRPr lang="en-US" dirty="0"/>
            </a:p>
          </p:txBody>
        </p:sp>
        <p:sp>
          <p:nvSpPr>
            <p:cNvPr id="1067" name="object 343">
              <a:extLst>
                <a:ext uri="{FF2B5EF4-FFF2-40B4-BE49-F238E27FC236}">
                  <a16:creationId xmlns:a16="http://schemas.microsoft.com/office/drawing/2014/main" id="{8AB0AAD4-E0F4-F124-7B69-D579608BADE1}"/>
                </a:ext>
              </a:extLst>
            </p:cNvPr>
            <p:cNvSpPr/>
            <p:nvPr/>
          </p:nvSpPr>
          <p:spPr>
            <a:xfrm>
              <a:off x="2025515" y="3215099"/>
              <a:ext cx="22860" cy="40640"/>
            </a:xfrm>
            <a:custGeom>
              <a:avLst/>
              <a:gdLst/>
              <a:ahLst/>
              <a:cxnLst/>
              <a:rect l="l" t="t" r="r" b="b"/>
              <a:pathLst>
                <a:path w="22859" h="40639">
                  <a:moveTo>
                    <a:pt x="0" y="23256"/>
                  </a:moveTo>
                  <a:lnTo>
                    <a:pt x="22826" y="0"/>
                  </a:lnTo>
                  <a:lnTo>
                    <a:pt x="22826" y="15015"/>
                  </a:lnTo>
                  <a:lnTo>
                    <a:pt x="0" y="40651"/>
                  </a:lnTo>
                  <a:lnTo>
                    <a:pt x="0" y="23256"/>
                  </a:lnTo>
                  <a:close/>
                </a:path>
              </a:pathLst>
            </a:custGeom>
            <a:grpFill/>
            <a:ln w="6346">
              <a:solidFill>
                <a:schemeClr val="accent2">
                  <a:alpha val="98000"/>
                </a:schemeClr>
              </a:solidFill>
            </a:ln>
          </p:spPr>
          <p:txBody>
            <a:bodyPr wrap="square" lIns="0" tIns="0" rIns="0" bIns="0" rtlCol="0"/>
            <a:lstStyle/>
            <a:p>
              <a:endParaRPr lang="en-US" dirty="0"/>
            </a:p>
          </p:txBody>
        </p:sp>
        <p:sp>
          <p:nvSpPr>
            <p:cNvPr id="1068" name="object 344">
              <a:extLst>
                <a:ext uri="{FF2B5EF4-FFF2-40B4-BE49-F238E27FC236}">
                  <a16:creationId xmlns:a16="http://schemas.microsoft.com/office/drawing/2014/main" id="{D9CD98A2-ADF8-1F05-0D5A-FC6489EA111B}"/>
                </a:ext>
              </a:extLst>
            </p:cNvPr>
            <p:cNvSpPr/>
            <p:nvPr/>
          </p:nvSpPr>
          <p:spPr>
            <a:xfrm>
              <a:off x="2060723" y="3192617"/>
              <a:ext cx="10160" cy="24130"/>
            </a:xfrm>
            <a:custGeom>
              <a:avLst/>
              <a:gdLst/>
              <a:ahLst/>
              <a:cxnLst/>
              <a:rect l="l" t="t" r="r" b="b"/>
              <a:pathLst>
                <a:path w="10159" h="24129">
                  <a:moveTo>
                    <a:pt x="9673" y="0"/>
                  </a:moveTo>
                  <a:lnTo>
                    <a:pt x="9673" y="12825"/>
                  </a:lnTo>
                  <a:lnTo>
                    <a:pt x="0" y="23680"/>
                  </a:lnTo>
                  <a:lnTo>
                    <a:pt x="0" y="9838"/>
                  </a:lnTo>
                  <a:lnTo>
                    <a:pt x="9673"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69" name="object 345">
              <a:extLst>
                <a:ext uri="{FF2B5EF4-FFF2-40B4-BE49-F238E27FC236}">
                  <a16:creationId xmlns:a16="http://schemas.microsoft.com/office/drawing/2014/main" id="{11516A37-A660-CE76-0116-72F4A6A53FD9}"/>
                </a:ext>
              </a:extLst>
            </p:cNvPr>
            <p:cNvSpPr/>
            <p:nvPr/>
          </p:nvSpPr>
          <p:spPr>
            <a:xfrm>
              <a:off x="1968578" y="3314963"/>
              <a:ext cx="19050" cy="43815"/>
            </a:xfrm>
            <a:custGeom>
              <a:avLst/>
              <a:gdLst/>
              <a:ahLst/>
              <a:cxnLst/>
              <a:rect l="l" t="t" r="r" b="b"/>
              <a:pathLst>
                <a:path w="19050" h="43814">
                  <a:moveTo>
                    <a:pt x="0" y="20116"/>
                  </a:moveTo>
                  <a:lnTo>
                    <a:pt x="18583" y="0"/>
                  </a:lnTo>
                  <a:lnTo>
                    <a:pt x="18583" y="21311"/>
                  </a:lnTo>
                  <a:lnTo>
                    <a:pt x="0" y="43365"/>
                  </a:lnTo>
                  <a:lnTo>
                    <a:pt x="0" y="20116"/>
                  </a:lnTo>
                  <a:close/>
                </a:path>
              </a:pathLst>
            </a:custGeom>
            <a:grpFill/>
            <a:ln w="6346">
              <a:solidFill>
                <a:schemeClr val="accent2">
                  <a:alpha val="98000"/>
                </a:schemeClr>
              </a:solidFill>
            </a:ln>
          </p:spPr>
          <p:txBody>
            <a:bodyPr wrap="square" lIns="0" tIns="0" rIns="0" bIns="0" rtlCol="0"/>
            <a:lstStyle/>
            <a:p>
              <a:endParaRPr lang="en-US" dirty="0"/>
            </a:p>
          </p:txBody>
        </p:sp>
        <p:sp>
          <p:nvSpPr>
            <p:cNvPr id="1070" name="object 346">
              <a:extLst>
                <a:ext uri="{FF2B5EF4-FFF2-40B4-BE49-F238E27FC236}">
                  <a16:creationId xmlns:a16="http://schemas.microsoft.com/office/drawing/2014/main" id="{410CBFD7-1416-4E5A-B718-FBCB8219996F}"/>
                </a:ext>
              </a:extLst>
            </p:cNvPr>
            <p:cNvSpPr/>
            <p:nvPr/>
          </p:nvSpPr>
          <p:spPr>
            <a:xfrm>
              <a:off x="1999549" y="3225027"/>
              <a:ext cx="71120" cy="97155"/>
            </a:xfrm>
            <a:custGeom>
              <a:avLst/>
              <a:gdLst/>
              <a:ahLst/>
              <a:cxnLst/>
              <a:rect l="l" t="t" r="r" b="b"/>
              <a:pathLst>
                <a:path w="71120" h="97154">
                  <a:moveTo>
                    <a:pt x="70848" y="0"/>
                  </a:moveTo>
                  <a:lnTo>
                    <a:pt x="70848" y="12809"/>
                  </a:lnTo>
                  <a:lnTo>
                    <a:pt x="0" y="96649"/>
                  </a:lnTo>
                  <a:lnTo>
                    <a:pt x="0" y="76546"/>
                  </a:lnTo>
                  <a:lnTo>
                    <a:pt x="70848"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71" name="object 347">
              <a:extLst>
                <a:ext uri="{FF2B5EF4-FFF2-40B4-BE49-F238E27FC236}">
                  <a16:creationId xmlns:a16="http://schemas.microsoft.com/office/drawing/2014/main" id="{8AF0F05E-B22F-8365-D64C-4C0F2DFB34F0}"/>
                </a:ext>
              </a:extLst>
            </p:cNvPr>
            <p:cNvSpPr/>
            <p:nvPr/>
          </p:nvSpPr>
          <p:spPr>
            <a:xfrm>
              <a:off x="2027466" y="3259314"/>
              <a:ext cx="43180" cy="65405"/>
            </a:xfrm>
            <a:custGeom>
              <a:avLst/>
              <a:gdLst/>
              <a:ahLst/>
              <a:cxnLst/>
              <a:rect l="l" t="t" r="r" b="b"/>
              <a:pathLst>
                <a:path w="43179" h="65404">
                  <a:moveTo>
                    <a:pt x="42931" y="0"/>
                  </a:moveTo>
                  <a:lnTo>
                    <a:pt x="42931" y="12809"/>
                  </a:lnTo>
                  <a:lnTo>
                    <a:pt x="0" y="65246"/>
                  </a:lnTo>
                  <a:lnTo>
                    <a:pt x="0" y="48113"/>
                  </a:lnTo>
                  <a:lnTo>
                    <a:pt x="42931"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72" name="object 348">
              <a:extLst>
                <a:ext uri="{FF2B5EF4-FFF2-40B4-BE49-F238E27FC236}">
                  <a16:creationId xmlns:a16="http://schemas.microsoft.com/office/drawing/2014/main" id="{AC5152B5-598D-FE68-1234-2D19914FC25C}"/>
                </a:ext>
              </a:extLst>
            </p:cNvPr>
            <p:cNvSpPr/>
            <p:nvPr/>
          </p:nvSpPr>
          <p:spPr>
            <a:xfrm>
              <a:off x="2028993" y="2761087"/>
              <a:ext cx="635" cy="635"/>
            </a:xfrm>
            <a:custGeom>
              <a:avLst/>
              <a:gdLst/>
              <a:ahLst/>
              <a:cxnLst/>
              <a:rect l="l" t="t" r="r" b="b"/>
              <a:pathLst>
                <a:path w="634" h="635">
                  <a:moveTo>
                    <a:pt x="598" y="262"/>
                  </a:moveTo>
                  <a:lnTo>
                    <a:pt x="598" y="433"/>
                  </a:lnTo>
                  <a:lnTo>
                    <a:pt x="0" y="0"/>
                  </a:lnTo>
                  <a:lnTo>
                    <a:pt x="598" y="262"/>
                  </a:lnTo>
                  <a:close/>
                </a:path>
              </a:pathLst>
            </a:custGeom>
            <a:grpFill/>
            <a:ln w="6346">
              <a:solidFill>
                <a:schemeClr val="accent2">
                  <a:alpha val="98000"/>
                </a:schemeClr>
              </a:solidFill>
            </a:ln>
          </p:spPr>
          <p:txBody>
            <a:bodyPr wrap="square" lIns="0" tIns="0" rIns="0" bIns="0" rtlCol="0"/>
            <a:lstStyle/>
            <a:p>
              <a:endParaRPr lang="en-US" dirty="0"/>
            </a:p>
          </p:txBody>
        </p:sp>
        <p:sp>
          <p:nvSpPr>
            <p:cNvPr id="1073" name="object 349">
              <a:extLst>
                <a:ext uri="{FF2B5EF4-FFF2-40B4-BE49-F238E27FC236}">
                  <a16:creationId xmlns:a16="http://schemas.microsoft.com/office/drawing/2014/main" id="{5AE1B3E0-822A-4E9A-5C48-E465827E0DCB}"/>
                </a:ext>
              </a:extLst>
            </p:cNvPr>
            <p:cNvSpPr/>
            <p:nvPr/>
          </p:nvSpPr>
          <p:spPr>
            <a:xfrm>
              <a:off x="1968578" y="3438255"/>
              <a:ext cx="19050" cy="45720"/>
            </a:xfrm>
            <a:custGeom>
              <a:avLst/>
              <a:gdLst/>
              <a:ahLst/>
              <a:cxnLst/>
              <a:rect l="l" t="t" r="r" b="b"/>
              <a:pathLst>
                <a:path w="19050" h="45720">
                  <a:moveTo>
                    <a:pt x="0" y="21977"/>
                  </a:moveTo>
                  <a:lnTo>
                    <a:pt x="18583" y="0"/>
                  </a:lnTo>
                  <a:lnTo>
                    <a:pt x="18583" y="21297"/>
                  </a:lnTo>
                  <a:lnTo>
                    <a:pt x="0" y="45143"/>
                  </a:lnTo>
                  <a:lnTo>
                    <a:pt x="0" y="21977"/>
                  </a:lnTo>
                  <a:close/>
                </a:path>
              </a:pathLst>
            </a:custGeom>
            <a:grpFill/>
            <a:ln w="6346">
              <a:solidFill>
                <a:schemeClr val="accent2">
                  <a:alpha val="98000"/>
                </a:schemeClr>
              </a:solidFill>
            </a:ln>
          </p:spPr>
          <p:txBody>
            <a:bodyPr wrap="square" lIns="0" tIns="0" rIns="0" bIns="0" rtlCol="0"/>
            <a:lstStyle/>
            <a:p>
              <a:endParaRPr lang="en-US" dirty="0"/>
            </a:p>
          </p:txBody>
        </p:sp>
        <p:sp>
          <p:nvSpPr>
            <p:cNvPr id="1074" name="object 350">
              <a:extLst>
                <a:ext uri="{FF2B5EF4-FFF2-40B4-BE49-F238E27FC236}">
                  <a16:creationId xmlns:a16="http://schemas.microsoft.com/office/drawing/2014/main" id="{AE212C4E-6295-D383-953F-70245E2D5AD2}"/>
                </a:ext>
              </a:extLst>
            </p:cNvPr>
            <p:cNvSpPr/>
            <p:nvPr/>
          </p:nvSpPr>
          <p:spPr>
            <a:xfrm>
              <a:off x="1999549" y="3339838"/>
              <a:ext cx="71120" cy="104139"/>
            </a:xfrm>
            <a:custGeom>
              <a:avLst/>
              <a:gdLst/>
              <a:ahLst/>
              <a:cxnLst/>
              <a:rect l="l" t="t" r="r" b="b"/>
              <a:pathLst>
                <a:path w="71120" h="104139">
                  <a:moveTo>
                    <a:pt x="70848" y="0"/>
                  </a:moveTo>
                  <a:lnTo>
                    <a:pt x="70848" y="12809"/>
                  </a:lnTo>
                  <a:lnTo>
                    <a:pt x="0" y="103860"/>
                  </a:lnTo>
                  <a:lnTo>
                    <a:pt x="0" y="83736"/>
                  </a:lnTo>
                  <a:lnTo>
                    <a:pt x="70848"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75" name="object 351">
              <a:extLst>
                <a:ext uri="{FF2B5EF4-FFF2-40B4-BE49-F238E27FC236}">
                  <a16:creationId xmlns:a16="http://schemas.microsoft.com/office/drawing/2014/main" id="{89A5C8A3-397D-93C7-2E87-EED438208B5A}"/>
                </a:ext>
              </a:extLst>
            </p:cNvPr>
            <p:cNvSpPr/>
            <p:nvPr/>
          </p:nvSpPr>
          <p:spPr>
            <a:xfrm>
              <a:off x="1968578" y="3483734"/>
              <a:ext cx="19050" cy="46990"/>
            </a:xfrm>
            <a:custGeom>
              <a:avLst/>
              <a:gdLst/>
              <a:ahLst/>
              <a:cxnLst/>
              <a:rect l="l" t="t" r="r" b="b"/>
              <a:pathLst>
                <a:path w="19050" h="46989">
                  <a:moveTo>
                    <a:pt x="0" y="23411"/>
                  </a:moveTo>
                  <a:lnTo>
                    <a:pt x="18583" y="0"/>
                  </a:lnTo>
                  <a:lnTo>
                    <a:pt x="18583" y="21297"/>
                  </a:lnTo>
                  <a:lnTo>
                    <a:pt x="0" y="46667"/>
                  </a:lnTo>
                  <a:lnTo>
                    <a:pt x="0" y="23411"/>
                  </a:lnTo>
                  <a:close/>
                </a:path>
              </a:pathLst>
            </a:custGeom>
            <a:grpFill/>
            <a:ln w="6346">
              <a:solidFill>
                <a:schemeClr val="accent2">
                  <a:alpha val="98000"/>
                </a:schemeClr>
              </a:solidFill>
            </a:ln>
          </p:spPr>
          <p:txBody>
            <a:bodyPr wrap="square" lIns="0" tIns="0" rIns="0" bIns="0" rtlCol="0"/>
            <a:lstStyle/>
            <a:p>
              <a:endParaRPr lang="en-US" dirty="0"/>
            </a:p>
          </p:txBody>
        </p:sp>
        <p:sp>
          <p:nvSpPr>
            <p:cNvPr id="1076" name="object 352">
              <a:extLst>
                <a:ext uri="{FF2B5EF4-FFF2-40B4-BE49-F238E27FC236}">
                  <a16:creationId xmlns:a16="http://schemas.microsoft.com/office/drawing/2014/main" id="{08C7ADF0-C41C-9E3E-FB51-630499CEA4AC}"/>
                </a:ext>
              </a:extLst>
            </p:cNvPr>
            <p:cNvSpPr/>
            <p:nvPr/>
          </p:nvSpPr>
          <p:spPr>
            <a:xfrm>
              <a:off x="1999549" y="3378780"/>
              <a:ext cx="71120" cy="109855"/>
            </a:xfrm>
            <a:custGeom>
              <a:avLst/>
              <a:gdLst/>
              <a:ahLst/>
              <a:cxnLst/>
              <a:rect l="l" t="t" r="r" b="b"/>
              <a:pathLst>
                <a:path w="71120" h="109854">
                  <a:moveTo>
                    <a:pt x="70848" y="0"/>
                  </a:moveTo>
                  <a:lnTo>
                    <a:pt x="70848" y="12815"/>
                  </a:lnTo>
                  <a:lnTo>
                    <a:pt x="0" y="109357"/>
                  </a:lnTo>
                  <a:lnTo>
                    <a:pt x="0" y="89340"/>
                  </a:lnTo>
                  <a:lnTo>
                    <a:pt x="70848"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77" name="object 353">
              <a:extLst>
                <a:ext uri="{FF2B5EF4-FFF2-40B4-BE49-F238E27FC236}">
                  <a16:creationId xmlns:a16="http://schemas.microsoft.com/office/drawing/2014/main" id="{AD82571D-0F4B-535A-0F92-DB85ED2E3464}"/>
                </a:ext>
              </a:extLst>
            </p:cNvPr>
            <p:cNvSpPr/>
            <p:nvPr/>
          </p:nvSpPr>
          <p:spPr>
            <a:xfrm>
              <a:off x="2027466" y="3301657"/>
              <a:ext cx="43180" cy="65405"/>
            </a:xfrm>
            <a:custGeom>
              <a:avLst/>
              <a:gdLst/>
              <a:ahLst/>
              <a:cxnLst/>
              <a:rect l="l" t="t" r="r" b="b"/>
              <a:pathLst>
                <a:path w="43179" h="65404">
                  <a:moveTo>
                    <a:pt x="42931" y="0"/>
                  </a:moveTo>
                  <a:lnTo>
                    <a:pt x="42931" y="12895"/>
                  </a:lnTo>
                  <a:lnTo>
                    <a:pt x="0" y="65326"/>
                  </a:lnTo>
                  <a:lnTo>
                    <a:pt x="0" y="48107"/>
                  </a:lnTo>
                  <a:lnTo>
                    <a:pt x="42931" y="0"/>
                  </a:lnTo>
                  <a:close/>
                </a:path>
              </a:pathLst>
            </a:custGeom>
            <a:grpFill/>
            <a:ln w="6346">
              <a:solidFill>
                <a:schemeClr val="accent2">
                  <a:alpha val="98000"/>
                </a:schemeClr>
              </a:solidFill>
            </a:ln>
          </p:spPr>
          <p:txBody>
            <a:bodyPr wrap="square" lIns="0" tIns="0" rIns="0" bIns="0" rtlCol="0"/>
            <a:lstStyle/>
            <a:p>
              <a:endParaRPr lang="en-US" dirty="0"/>
            </a:p>
          </p:txBody>
        </p:sp>
        <p:sp>
          <p:nvSpPr>
            <p:cNvPr id="1078" name="object 354">
              <a:extLst>
                <a:ext uri="{FF2B5EF4-FFF2-40B4-BE49-F238E27FC236}">
                  <a16:creationId xmlns:a16="http://schemas.microsoft.com/office/drawing/2014/main" id="{5EA968E6-9132-D166-FC32-8903FC72C101}"/>
                </a:ext>
              </a:extLst>
            </p:cNvPr>
            <p:cNvSpPr/>
            <p:nvPr/>
          </p:nvSpPr>
          <p:spPr>
            <a:xfrm>
              <a:off x="2945949" y="1321984"/>
              <a:ext cx="201930" cy="456565"/>
            </a:xfrm>
            <a:custGeom>
              <a:avLst/>
              <a:gdLst/>
              <a:ahLst/>
              <a:cxnLst/>
              <a:rect l="l" t="t" r="r" b="b"/>
              <a:pathLst>
                <a:path w="201929" h="456564">
                  <a:moveTo>
                    <a:pt x="201319" y="456465"/>
                  </a:moveTo>
                  <a:lnTo>
                    <a:pt x="0" y="40979"/>
                  </a:lnTo>
                  <a:lnTo>
                    <a:pt x="0" y="0"/>
                  </a:lnTo>
                  <a:lnTo>
                    <a:pt x="201319" y="435978"/>
                  </a:lnTo>
                  <a:lnTo>
                    <a:pt x="201319" y="456465"/>
                  </a:lnTo>
                  <a:close/>
                </a:path>
              </a:pathLst>
            </a:custGeom>
            <a:grpFill/>
            <a:ln w="6346">
              <a:solidFill>
                <a:schemeClr val="accent2">
                  <a:alpha val="98000"/>
                </a:schemeClr>
              </a:solidFill>
            </a:ln>
          </p:spPr>
          <p:txBody>
            <a:bodyPr wrap="square" lIns="0" tIns="0" rIns="0" bIns="0" rtlCol="0"/>
            <a:lstStyle/>
            <a:p>
              <a:endParaRPr lang="en-US" dirty="0"/>
            </a:p>
          </p:txBody>
        </p:sp>
        <p:sp>
          <p:nvSpPr>
            <p:cNvPr id="1079" name="object 355">
              <a:extLst>
                <a:ext uri="{FF2B5EF4-FFF2-40B4-BE49-F238E27FC236}">
                  <a16:creationId xmlns:a16="http://schemas.microsoft.com/office/drawing/2014/main" id="{FFB31629-B038-5EBA-4F22-771B08862AFF}"/>
                </a:ext>
              </a:extLst>
            </p:cNvPr>
            <p:cNvSpPr/>
            <p:nvPr/>
          </p:nvSpPr>
          <p:spPr>
            <a:xfrm>
              <a:off x="2945949" y="1395403"/>
              <a:ext cx="71755" cy="179070"/>
            </a:xfrm>
            <a:custGeom>
              <a:avLst/>
              <a:gdLst/>
              <a:ahLst/>
              <a:cxnLst/>
              <a:rect l="l" t="t" r="r" b="b"/>
              <a:pathLst>
                <a:path w="71754" h="179070">
                  <a:moveTo>
                    <a:pt x="71611" y="178520"/>
                  </a:moveTo>
                  <a:lnTo>
                    <a:pt x="0" y="40979"/>
                  </a:lnTo>
                  <a:lnTo>
                    <a:pt x="0" y="0"/>
                  </a:lnTo>
                  <a:lnTo>
                    <a:pt x="71611" y="144917"/>
                  </a:lnTo>
                  <a:lnTo>
                    <a:pt x="71611" y="178520"/>
                  </a:lnTo>
                  <a:close/>
                </a:path>
              </a:pathLst>
            </a:custGeom>
            <a:grpFill/>
            <a:ln w="6346">
              <a:solidFill>
                <a:schemeClr val="accent2">
                  <a:alpha val="98000"/>
                </a:schemeClr>
              </a:solidFill>
            </a:ln>
          </p:spPr>
          <p:txBody>
            <a:bodyPr wrap="square" lIns="0" tIns="0" rIns="0" bIns="0" rtlCol="0"/>
            <a:lstStyle/>
            <a:p>
              <a:endParaRPr lang="en-US" dirty="0"/>
            </a:p>
          </p:txBody>
        </p:sp>
        <p:sp>
          <p:nvSpPr>
            <p:cNvPr id="1080" name="object 356">
              <a:extLst>
                <a:ext uri="{FF2B5EF4-FFF2-40B4-BE49-F238E27FC236}">
                  <a16:creationId xmlns:a16="http://schemas.microsoft.com/office/drawing/2014/main" id="{A0F61B0C-7D43-0F1D-7BF7-FA0CEF423019}"/>
                </a:ext>
              </a:extLst>
            </p:cNvPr>
            <p:cNvSpPr/>
            <p:nvPr/>
          </p:nvSpPr>
          <p:spPr>
            <a:xfrm>
              <a:off x="3037328" y="1580289"/>
              <a:ext cx="64769" cy="155575"/>
            </a:xfrm>
            <a:custGeom>
              <a:avLst/>
              <a:gdLst/>
              <a:ahLst/>
              <a:cxnLst/>
              <a:rect l="l" t="t" r="r" b="b"/>
              <a:pathLst>
                <a:path w="64770" h="155575">
                  <a:moveTo>
                    <a:pt x="64234" y="155018"/>
                  </a:moveTo>
                  <a:lnTo>
                    <a:pt x="0" y="31643"/>
                  </a:lnTo>
                  <a:lnTo>
                    <a:pt x="0" y="0"/>
                  </a:lnTo>
                  <a:lnTo>
                    <a:pt x="64234" y="129984"/>
                  </a:lnTo>
                  <a:lnTo>
                    <a:pt x="64234" y="155018"/>
                  </a:lnTo>
                  <a:close/>
                </a:path>
              </a:pathLst>
            </a:custGeom>
            <a:grpFill/>
            <a:ln w="6346">
              <a:solidFill>
                <a:schemeClr val="accent2">
                  <a:alpha val="98000"/>
                </a:schemeClr>
              </a:solidFill>
            </a:ln>
          </p:spPr>
          <p:txBody>
            <a:bodyPr wrap="square" lIns="0" tIns="0" rIns="0" bIns="0" rtlCol="0"/>
            <a:lstStyle/>
            <a:p>
              <a:endParaRPr lang="en-US" dirty="0"/>
            </a:p>
          </p:txBody>
        </p:sp>
        <p:sp>
          <p:nvSpPr>
            <p:cNvPr id="1081" name="object 357">
              <a:extLst>
                <a:ext uri="{FF2B5EF4-FFF2-40B4-BE49-F238E27FC236}">
                  <a16:creationId xmlns:a16="http://schemas.microsoft.com/office/drawing/2014/main" id="{E752FBB1-7930-C928-7B23-A74D16E1230C}"/>
                </a:ext>
              </a:extLst>
            </p:cNvPr>
            <p:cNvSpPr/>
            <p:nvPr/>
          </p:nvSpPr>
          <p:spPr>
            <a:xfrm>
              <a:off x="3121334" y="1750238"/>
              <a:ext cx="26034" cy="73025"/>
            </a:xfrm>
            <a:custGeom>
              <a:avLst/>
              <a:gdLst/>
              <a:ahLst/>
              <a:cxnLst/>
              <a:rect l="l" t="t" r="r" b="b"/>
              <a:pathLst>
                <a:path w="26034" h="73025">
                  <a:moveTo>
                    <a:pt x="25960" y="72967"/>
                  </a:moveTo>
                  <a:lnTo>
                    <a:pt x="0" y="23079"/>
                  </a:lnTo>
                  <a:lnTo>
                    <a:pt x="0" y="0"/>
                  </a:lnTo>
                  <a:lnTo>
                    <a:pt x="25960" y="52515"/>
                  </a:lnTo>
                  <a:lnTo>
                    <a:pt x="25960" y="72967"/>
                  </a:lnTo>
                  <a:close/>
                </a:path>
              </a:pathLst>
            </a:custGeom>
            <a:grpFill/>
            <a:ln w="6346">
              <a:solidFill>
                <a:schemeClr val="accent2">
                  <a:alpha val="98000"/>
                </a:schemeClr>
              </a:solidFill>
            </a:ln>
          </p:spPr>
          <p:txBody>
            <a:bodyPr wrap="square" lIns="0" tIns="0" rIns="0" bIns="0" rtlCol="0"/>
            <a:lstStyle/>
            <a:p>
              <a:endParaRPr lang="en-US" dirty="0"/>
            </a:p>
          </p:txBody>
        </p:sp>
        <p:sp>
          <p:nvSpPr>
            <p:cNvPr id="1082" name="object 358">
              <a:extLst>
                <a:ext uri="{FF2B5EF4-FFF2-40B4-BE49-F238E27FC236}">
                  <a16:creationId xmlns:a16="http://schemas.microsoft.com/office/drawing/2014/main" id="{56D21CA3-7E30-7F79-7598-5BE58884AA04}"/>
                </a:ext>
              </a:extLst>
            </p:cNvPr>
            <p:cNvSpPr/>
            <p:nvPr/>
          </p:nvSpPr>
          <p:spPr>
            <a:xfrm>
              <a:off x="2945949" y="1468822"/>
              <a:ext cx="201930" cy="399415"/>
            </a:xfrm>
            <a:custGeom>
              <a:avLst/>
              <a:gdLst/>
              <a:ahLst/>
              <a:cxnLst/>
              <a:rect l="l" t="t" r="r" b="b"/>
              <a:pathLst>
                <a:path w="201929" h="399414">
                  <a:moveTo>
                    <a:pt x="201319" y="399243"/>
                  </a:moveTo>
                  <a:lnTo>
                    <a:pt x="0" y="40981"/>
                  </a:lnTo>
                  <a:lnTo>
                    <a:pt x="0" y="0"/>
                  </a:lnTo>
                  <a:lnTo>
                    <a:pt x="201319" y="378752"/>
                  </a:lnTo>
                  <a:lnTo>
                    <a:pt x="201319" y="399243"/>
                  </a:lnTo>
                  <a:close/>
                </a:path>
              </a:pathLst>
            </a:custGeom>
            <a:grpFill/>
            <a:ln w="6346">
              <a:solidFill>
                <a:schemeClr val="accent2">
                  <a:alpha val="98000"/>
                </a:schemeClr>
              </a:solidFill>
            </a:ln>
          </p:spPr>
          <p:txBody>
            <a:bodyPr wrap="square" lIns="0" tIns="0" rIns="0" bIns="0" rtlCol="0"/>
            <a:lstStyle/>
            <a:p>
              <a:endParaRPr lang="en-US" dirty="0"/>
            </a:p>
          </p:txBody>
        </p:sp>
        <p:sp>
          <p:nvSpPr>
            <p:cNvPr id="1083" name="object 359">
              <a:extLst>
                <a:ext uri="{FF2B5EF4-FFF2-40B4-BE49-F238E27FC236}">
                  <a16:creationId xmlns:a16="http://schemas.microsoft.com/office/drawing/2014/main" id="{807F0EB5-DFEA-7781-47FE-B2FDDB784F61}"/>
                </a:ext>
              </a:extLst>
            </p:cNvPr>
            <p:cNvSpPr/>
            <p:nvPr/>
          </p:nvSpPr>
          <p:spPr>
            <a:xfrm>
              <a:off x="2945949" y="1542276"/>
              <a:ext cx="22860" cy="78105"/>
            </a:xfrm>
            <a:custGeom>
              <a:avLst/>
              <a:gdLst/>
              <a:ahLst/>
              <a:cxnLst/>
              <a:rect l="l" t="t" r="r" b="b"/>
              <a:pathLst>
                <a:path w="22859" h="78104">
                  <a:moveTo>
                    <a:pt x="22305" y="78058"/>
                  </a:moveTo>
                  <a:lnTo>
                    <a:pt x="0" y="40891"/>
                  </a:lnTo>
                  <a:lnTo>
                    <a:pt x="0" y="0"/>
                  </a:lnTo>
                  <a:lnTo>
                    <a:pt x="22305" y="39362"/>
                  </a:lnTo>
                  <a:lnTo>
                    <a:pt x="22305" y="78058"/>
                  </a:lnTo>
                  <a:close/>
                </a:path>
              </a:pathLst>
            </a:custGeom>
            <a:grpFill/>
            <a:ln w="6346">
              <a:solidFill>
                <a:schemeClr val="accent2">
                  <a:alpha val="98000"/>
                </a:schemeClr>
              </a:solidFill>
            </a:ln>
          </p:spPr>
          <p:txBody>
            <a:bodyPr wrap="square" lIns="0" tIns="0" rIns="0" bIns="0" rtlCol="0"/>
            <a:lstStyle/>
            <a:p>
              <a:endParaRPr lang="en-US" dirty="0"/>
            </a:p>
          </p:txBody>
        </p:sp>
        <p:sp>
          <p:nvSpPr>
            <p:cNvPr id="1084" name="object 360">
              <a:extLst>
                <a:ext uri="{FF2B5EF4-FFF2-40B4-BE49-F238E27FC236}">
                  <a16:creationId xmlns:a16="http://schemas.microsoft.com/office/drawing/2014/main" id="{31EE4669-EA71-5B24-7291-AA0166786967}"/>
                </a:ext>
              </a:extLst>
            </p:cNvPr>
            <p:cNvSpPr/>
            <p:nvPr/>
          </p:nvSpPr>
          <p:spPr>
            <a:xfrm>
              <a:off x="2987943" y="1616431"/>
              <a:ext cx="45085" cy="111760"/>
            </a:xfrm>
            <a:custGeom>
              <a:avLst/>
              <a:gdLst/>
              <a:ahLst/>
              <a:cxnLst/>
              <a:rect l="l" t="t" r="r" b="b"/>
              <a:pathLst>
                <a:path w="45084" h="111760">
                  <a:moveTo>
                    <a:pt x="44801" y="111236"/>
                  </a:moveTo>
                  <a:lnTo>
                    <a:pt x="0" y="36652"/>
                  </a:lnTo>
                  <a:lnTo>
                    <a:pt x="0" y="0"/>
                  </a:lnTo>
                  <a:lnTo>
                    <a:pt x="44801" y="79161"/>
                  </a:lnTo>
                  <a:lnTo>
                    <a:pt x="44801" y="111236"/>
                  </a:lnTo>
                  <a:close/>
                </a:path>
              </a:pathLst>
            </a:custGeom>
            <a:grpFill/>
            <a:ln w="6346">
              <a:solidFill>
                <a:schemeClr val="accent2">
                  <a:alpha val="98000"/>
                </a:schemeClr>
              </a:solidFill>
            </a:ln>
          </p:spPr>
          <p:txBody>
            <a:bodyPr wrap="square" lIns="0" tIns="0" rIns="0" bIns="0" rtlCol="0"/>
            <a:lstStyle/>
            <a:p>
              <a:endParaRPr lang="en-US" dirty="0"/>
            </a:p>
          </p:txBody>
        </p:sp>
        <p:sp>
          <p:nvSpPr>
            <p:cNvPr id="1085" name="object 361">
              <a:extLst>
                <a:ext uri="{FF2B5EF4-FFF2-40B4-BE49-F238E27FC236}">
                  <a16:creationId xmlns:a16="http://schemas.microsoft.com/office/drawing/2014/main" id="{461D7175-D976-D2AF-9A64-8B560470AE1A}"/>
                </a:ext>
              </a:extLst>
            </p:cNvPr>
            <p:cNvSpPr/>
            <p:nvPr/>
          </p:nvSpPr>
          <p:spPr>
            <a:xfrm>
              <a:off x="3052516" y="1730462"/>
              <a:ext cx="31750" cy="83185"/>
            </a:xfrm>
            <a:custGeom>
              <a:avLst/>
              <a:gdLst/>
              <a:ahLst/>
              <a:cxnLst/>
              <a:rect l="l" t="t" r="r" b="b"/>
              <a:pathLst>
                <a:path w="31750" h="83185">
                  <a:moveTo>
                    <a:pt x="31564" y="82731"/>
                  </a:moveTo>
                  <a:lnTo>
                    <a:pt x="0" y="30124"/>
                  </a:lnTo>
                  <a:lnTo>
                    <a:pt x="0" y="0"/>
                  </a:lnTo>
                  <a:lnTo>
                    <a:pt x="31564" y="55752"/>
                  </a:lnTo>
                  <a:lnTo>
                    <a:pt x="31564" y="82731"/>
                  </a:lnTo>
                  <a:close/>
                </a:path>
              </a:pathLst>
            </a:custGeom>
            <a:grpFill/>
            <a:ln w="6346">
              <a:solidFill>
                <a:schemeClr val="accent2">
                  <a:alpha val="98000"/>
                </a:schemeClr>
              </a:solidFill>
            </a:ln>
          </p:spPr>
          <p:txBody>
            <a:bodyPr wrap="square" lIns="0" tIns="0" rIns="0" bIns="0" rtlCol="0"/>
            <a:lstStyle/>
            <a:p>
              <a:endParaRPr lang="en-US" dirty="0"/>
            </a:p>
          </p:txBody>
        </p:sp>
        <p:sp>
          <p:nvSpPr>
            <p:cNvPr id="1086" name="object 362">
              <a:extLst>
                <a:ext uri="{FF2B5EF4-FFF2-40B4-BE49-F238E27FC236}">
                  <a16:creationId xmlns:a16="http://schemas.microsoft.com/office/drawing/2014/main" id="{54CCDD21-05C2-A86E-65B0-BE4D48CB367C}"/>
                </a:ext>
              </a:extLst>
            </p:cNvPr>
            <p:cNvSpPr/>
            <p:nvPr/>
          </p:nvSpPr>
          <p:spPr>
            <a:xfrm>
              <a:off x="3103848" y="1821164"/>
              <a:ext cx="12700" cy="46355"/>
            </a:xfrm>
            <a:custGeom>
              <a:avLst/>
              <a:gdLst/>
              <a:ahLst/>
              <a:cxnLst/>
              <a:rect l="l" t="t" r="r" b="b"/>
              <a:pathLst>
                <a:path w="12700" h="46354">
                  <a:moveTo>
                    <a:pt x="12644" y="45996"/>
                  </a:moveTo>
                  <a:lnTo>
                    <a:pt x="0" y="24955"/>
                  </a:lnTo>
                  <a:lnTo>
                    <a:pt x="0" y="0"/>
                  </a:lnTo>
                  <a:lnTo>
                    <a:pt x="12644" y="22320"/>
                  </a:lnTo>
                  <a:lnTo>
                    <a:pt x="12644" y="45996"/>
                  </a:lnTo>
                  <a:close/>
                </a:path>
              </a:pathLst>
            </a:custGeom>
            <a:grpFill/>
            <a:ln w="6346">
              <a:solidFill>
                <a:schemeClr val="accent2">
                  <a:alpha val="98000"/>
                </a:schemeClr>
              </a:solidFill>
            </a:ln>
          </p:spPr>
          <p:txBody>
            <a:bodyPr wrap="square" lIns="0" tIns="0" rIns="0" bIns="0" rtlCol="0"/>
            <a:lstStyle/>
            <a:p>
              <a:endParaRPr lang="en-US" dirty="0"/>
            </a:p>
          </p:txBody>
        </p:sp>
        <p:sp>
          <p:nvSpPr>
            <p:cNvPr id="1087" name="object 363">
              <a:extLst>
                <a:ext uri="{FF2B5EF4-FFF2-40B4-BE49-F238E27FC236}">
                  <a16:creationId xmlns:a16="http://schemas.microsoft.com/office/drawing/2014/main" id="{C85D650C-DF69-E039-1BFD-7DA8A20670B0}"/>
                </a:ext>
              </a:extLst>
            </p:cNvPr>
            <p:cNvSpPr/>
            <p:nvPr/>
          </p:nvSpPr>
          <p:spPr>
            <a:xfrm>
              <a:off x="3136262" y="1878354"/>
              <a:ext cx="11430" cy="40640"/>
            </a:xfrm>
            <a:custGeom>
              <a:avLst/>
              <a:gdLst/>
              <a:ahLst/>
              <a:cxnLst/>
              <a:rect l="l" t="t" r="r" b="b"/>
              <a:pathLst>
                <a:path w="11429" h="40639">
                  <a:moveTo>
                    <a:pt x="11031" y="40057"/>
                  </a:moveTo>
                  <a:lnTo>
                    <a:pt x="0" y="21722"/>
                  </a:lnTo>
                  <a:lnTo>
                    <a:pt x="0" y="0"/>
                  </a:lnTo>
                  <a:lnTo>
                    <a:pt x="11031" y="19516"/>
                  </a:lnTo>
                  <a:lnTo>
                    <a:pt x="11031" y="40057"/>
                  </a:lnTo>
                  <a:close/>
                </a:path>
              </a:pathLst>
            </a:custGeom>
            <a:grpFill/>
            <a:ln w="6346">
              <a:solidFill>
                <a:schemeClr val="accent2">
                  <a:alpha val="98000"/>
                </a:schemeClr>
              </a:solidFill>
            </a:ln>
          </p:spPr>
          <p:txBody>
            <a:bodyPr wrap="square" lIns="0" tIns="0" rIns="0" bIns="0" rtlCol="0"/>
            <a:lstStyle/>
            <a:p>
              <a:endParaRPr lang="en-US" dirty="0"/>
            </a:p>
          </p:txBody>
        </p:sp>
        <p:sp>
          <p:nvSpPr>
            <p:cNvPr id="1088" name="object 364">
              <a:extLst>
                <a:ext uri="{FF2B5EF4-FFF2-40B4-BE49-F238E27FC236}">
                  <a16:creationId xmlns:a16="http://schemas.microsoft.com/office/drawing/2014/main" id="{431DC5D3-DDAF-E672-C387-60A36F718CB6}"/>
                </a:ext>
              </a:extLst>
            </p:cNvPr>
            <p:cNvSpPr/>
            <p:nvPr/>
          </p:nvSpPr>
          <p:spPr>
            <a:xfrm>
              <a:off x="2945949" y="1615666"/>
              <a:ext cx="46355" cy="112395"/>
            </a:xfrm>
            <a:custGeom>
              <a:avLst/>
              <a:gdLst/>
              <a:ahLst/>
              <a:cxnLst/>
              <a:rect l="l" t="t" r="r" b="b"/>
              <a:pathLst>
                <a:path w="46354" h="112395">
                  <a:moveTo>
                    <a:pt x="45989" y="112085"/>
                  </a:moveTo>
                  <a:lnTo>
                    <a:pt x="0" y="40985"/>
                  </a:lnTo>
                  <a:lnTo>
                    <a:pt x="0" y="0"/>
                  </a:lnTo>
                  <a:lnTo>
                    <a:pt x="45989" y="75768"/>
                  </a:lnTo>
                  <a:lnTo>
                    <a:pt x="45989" y="112085"/>
                  </a:lnTo>
                  <a:close/>
                </a:path>
              </a:pathLst>
            </a:custGeom>
            <a:grpFill/>
            <a:ln w="6346">
              <a:solidFill>
                <a:schemeClr val="accent2">
                  <a:alpha val="98000"/>
                </a:schemeClr>
              </a:solidFill>
            </a:ln>
          </p:spPr>
          <p:txBody>
            <a:bodyPr wrap="square" lIns="0" tIns="0" rIns="0" bIns="0" rtlCol="0"/>
            <a:lstStyle/>
            <a:p>
              <a:endParaRPr lang="en-US" dirty="0"/>
            </a:p>
          </p:txBody>
        </p:sp>
        <p:sp>
          <p:nvSpPr>
            <p:cNvPr id="1089" name="object 365">
              <a:extLst>
                <a:ext uri="{FF2B5EF4-FFF2-40B4-BE49-F238E27FC236}">
                  <a16:creationId xmlns:a16="http://schemas.microsoft.com/office/drawing/2014/main" id="{6409EA54-B57D-23BF-E29F-2F53B288578F}"/>
                </a:ext>
              </a:extLst>
            </p:cNvPr>
            <p:cNvSpPr/>
            <p:nvPr/>
          </p:nvSpPr>
          <p:spPr>
            <a:xfrm>
              <a:off x="3011619" y="1723936"/>
              <a:ext cx="135890" cy="244475"/>
            </a:xfrm>
            <a:custGeom>
              <a:avLst/>
              <a:gdLst/>
              <a:ahLst/>
              <a:cxnLst/>
              <a:rect l="l" t="t" r="r" b="b"/>
              <a:pathLst>
                <a:path w="135890" h="244475">
                  <a:moveTo>
                    <a:pt x="135674" y="244017"/>
                  </a:moveTo>
                  <a:lnTo>
                    <a:pt x="0" y="34270"/>
                  </a:lnTo>
                  <a:lnTo>
                    <a:pt x="0" y="0"/>
                  </a:lnTo>
                  <a:lnTo>
                    <a:pt x="135674" y="223570"/>
                  </a:lnTo>
                  <a:lnTo>
                    <a:pt x="135674" y="244017"/>
                  </a:lnTo>
                  <a:close/>
                </a:path>
              </a:pathLst>
            </a:custGeom>
            <a:grpFill/>
            <a:ln w="6346">
              <a:solidFill>
                <a:schemeClr val="accent2">
                  <a:alpha val="98000"/>
                </a:schemeClr>
              </a:solidFill>
            </a:ln>
          </p:spPr>
          <p:txBody>
            <a:bodyPr wrap="square" lIns="0" tIns="0" rIns="0" bIns="0" rtlCol="0"/>
            <a:lstStyle/>
            <a:p>
              <a:endParaRPr lang="en-US" dirty="0"/>
            </a:p>
          </p:txBody>
        </p:sp>
        <p:sp>
          <p:nvSpPr>
            <p:cNvPr id="1090" name="object 366">
              <a:extLst>
                <a:ext uri="{FF2B5EF4-FFF2-40B4-BE49-F238E27FC236}">
                  <a16:creationId xmlns:a16="http://schemas.microsoft.com/office/drawing/2014/main" id="{946CD007-23CF-0081-4975-861CB4E220BC}"/>
                </a:ext>
              </a:extLst>
            </p:cNvPr>
            <p:cNvSpPr/>
            <p:nvPr/>
          </p:nvSpPr>
          <p:spPr>
            <a:xfrm>
              <a:off x="2945949" y="1693389"/>
              <a:ext cx="77470" cy="148590"/>
            </a:xfrm>
            <a:custGeom>
              <a:avLst/>
              <a:gdLst/>
              <a:ahLst/>
              <a:cxnLst/>
              <a:rect l="l" t="t" r="r" b="b"/>
              <a:pathLst>
                <a:path w="77470" h="148589">
                  <a:moveTo>
                    <a:pt x="76953" y="148484"/>
                  </a:moveTo>
                  <a:lnTo>
                    <a:pt x="0" y="40891"/>
                  </a:lnTo>
                  <a:lnTo>
                    <a:pt x="0" y="0"/>
                  </a:lnTo>
                  <a:lnTo>
                    <a:pt x="76953" y="115387"/>
                  </a:lnTo>
                  <a:lnTo>
                    <a:pt x="76953" y="148484"/>
                  </a:lnTo>
                  <a:close/>
                </a:path>
              </a:pathLst>
            </a:custGeom>
            <a:grpFill/>
            <a:ln w="6346">
              <a:solidFill>
                <a:schemeClr val="accent2">
                  <a:alpha val="98000"/>
                </a:schemeClr>
              </a:solidFill>
            </a:ln>
          </p:spPr>
          <p:txBody>
            <a:bodyPr wrap="square" lIns="0" tIns="0" rIns="0" bIns="0" rtlCol="0"/>
            <a:lstStyle/>
            <a:p>
              <a:endParaRPr lang="en-US" dirty="0"/>
            </a:p>
          </p:txBody>
        </p:sp>
        <p:sp>
          <p:nvSpPr>
            <p:cNvPr id="1091" name="object 367">
              <a:extLst>
                <a:ext uri="{FF2B5EF4-FFF2-40B4-BE49-F238E27FC236}">
                  <a16:creationId xmlns:a16="http://schemas.microsoft.com/office/drawing/2014/main" id="{A6EADAB9-0F6C-CE32-B01E-C2574D0EA5F6}"/>
                </a:ext>
              </a:extLst>
            </p:cNvPr>
            <p:cNvSpPr/>
            <p:nvPr/>
          </p:nvSpPr>
          <p:spPr>
            <a:xfrm>
              <a:off x="3042673" y="1838397"/>
              <a:ext cx="36830" cy="82550"/>
            </a:xfrm>
            <a:custGeom>
              <a:avLst/>
              <a:gdLst/>
              <a:ahLst/>
              <a:cxnLst/>
              <a:rect l="l" t="t" r="r" b="b"/>
              <a:pathLst>
                <a:path w="36829" h="82550">
                  <a:moveTo>
                    <a:pt x="36648" y="82386"/>
                  </a:moveTo>
                  <a:lnTo>
                    <a:pt x="0" y="31136"/>
                  </a:lnTo>
                  <a:lnTo>
                    <a:pt x="0" y="0"/>
                  </a:lnTo>
                  <a:lnTo>
                    <a:pt x="36648" y="54983"/>
                  </a:lnTo>
                  <a:lnTo>
                    <a:pt x="36648" y="82386"/>
                  </a:lnTo>
                  <a:close/>
                </a:path>
              </a:pathLst>
            </a:custGeom>
            <a:grpFill/>
            <a:ln w="6346">
              <a:solidFill>
                <a:schemeClr val="accent2">
                  <a:alpha val="98000"/>
                </a:schemeClr>
              </a:solidFill>
            </a:ln>
          </p:spPr>
          <p:txBody>
            <a:bodyPr wrap="square" lIns="0" tIns="0" rIns="0" bIns="0" rtlCol="0"/>
            <a:lstStyle/>
            <a:p>
              <a:endParaRPr lang="en-US" dirty="0"/>
            </a:p>
          </p:txBody>
        </p:sp>
        <p:sp>
          <p:nvSpPr>
            <p:cNvPr id="1092" name="object 368">
              <a:extLst>
                <a:ext uri="{FF2B5EF4-FFF2-40B4-BE49-F238E27FC236}">
                  <a16:creationId xmlns:a16="http://schemas.microsoft.com/office/drawing/2014/main" id="{4CCA3589-5754-6AA6-A19F-D05F59B64A8C}"/>
                </a:ext>
              </a:extLst>
            </p:cNvPr>
            <p:cNvSpPr/>
            <p:nvPr/>
          </p:nvSpPr>
          <p:spPr>
            <a:xfrm>
              <a:off x="3099007" y="1922900"/>
              <a:ext cx="48895" cy="93345"/>
            </a:xfrm>
            <a:custGeom>
              <a:avLst/>
              <a:gdLst/>
              <a:ahLst/>
              <a:cxnLst/>
              <a:rect l="l" t="t" r="r" b="b"/>
              <a:pathLst>
                <a:path w="48895" h="93345">
                  <a:moveTo>
                    <a:pt x="48286" y="92911"/>
                  </a:moveTo>
                  <a:lnTo>
                    <a:pt x="0" y="25369"/>
                  </a:lnTo>
                  <a:lnTo>
                    <a:pt x="0" y="0"/>
                  </a:lnTo>
                  <a:lnTo>
                    <a:pt x="48286" y="72377"/>
                  </a:lnTo>
                  <a:lnTo>
                    <a:pt x="48286" y="92911"/>
                  </a:lnTo>
                  <a:close/>
                </a:path>
              </a:pathLst>
            </a:custGeom>
            <a:grpFill/>
            <a:ln w="6346">
              <a:solidFill>
                <a:schemeClr val="accent2">
                  <a:alpha val="98000"/>
                </a:schemeClr>
              </a:solidFill>
            </a:ln>
          </p:spPr>
          <p:txBody>
            <a:bodyPr wrap="square" lIns="0" tIns="0" rIns="0" bIns="0" rtlCol="0"/>
            <a:lstStyle/>
            <a:p>
              <a:endParaRPr lang="en-US" dirty="0"/>
            </a:p>
          </p:txBody>
        </p:sp>
        <p:sp>
          <p:nvSpPr>
            <p:cNvPr id="1093" name="object 369">
              <a:extLst>
                <a:ext uri="{FF2B5EF4-FFF2-40B4-BE49-F238E27FC236}">
                  <a16:creationId xmlns:a16="http://schemas.microsoft.com/office/drawing/2014/main" id="{1E47BD03-F5A8-2BCA-09B9-8E9C61EA147B}"/>
                </a:ext>
              </a:extLst>
            </p:cNvPr>
            <p:cNvSpPr/>
            <p:nvPr/>
          </p:nvSpPr>
          <p:spPr>
            <a:xfrm>
              <a:off x="2945949" y="1762455"/>
              <a:ext cx="22860" cy="70485"/>
            </a:xfrm>
            <a:custGeom>
              <a:avLst/>
              <a:gdLst/>
              <a:ahLst/>
              <a:cxnLst/>
              <a:rect l="l" t="t" r="r" b="b"/>
              <a:pathLst>
                <a:path w="22859" h="70485">
                  <a:moveTo>
                    <a:pt x="22305" y="69919"/>
                  </a:moveTo>
                  <a:lnTo>
                    <a:pt x="0" y="40979"/>
                  </a:lnTo>
                  <a:lnTo>
                    <a:pt x="0" y="0"/>
                  </a:lnTo>
                  <a:lnTo>
                    <a:pt x="22305" y="31222"/>
                  </a:lnTo>
                  <a:lnTo>
                    <a:pt x="22305" y="69919"/>
                  </a:lnTo>
                  <a:close/>
                </a:path>
              </a:pathLst>
            </a:custGeom>
            <a:grpFill/>
            <a:ln w="6346">
              <a:solidFill>
                <a:schemeClr val="accent2">
                  <a:alpha val="98000"/>
                </a:schemeClr>
              </a:solidFill>
            </a:ln>
          </p:spPr>
          <p:txBody>
            <a:bodyPr wrap="square" lIns="0" tIns="0" rIns="0" bIns="0" rtlCol="0"/>
            <a:lstStyle/>
            <a:p>
              <a:endParaRPr lang="en-US" dirty="0"/>
            </a:p>
          </p:txBody>
        </p:sp>
        <p:sp>
          <p:nvSpPr>
            <p:cNvPr id="1094" name="object 370">
              <a:extLst>
                <a:ext uri="{FF2B5EF4-FFF2-40B4-BE49-F238E27FC236}">
                  <a16:creationId xmlns:a16="http://schemas.microsoft.com/office/drawing/2014/main" id="{C46656C3-2354-E16D-A405-E8541D308C79}"/>
                </a:ext>
              </a:extLst>
            </p:cNvPr>
            <p:cNvSpPr/>
            <p:nvPr/>
          </p:nvSpPr>
          <p:spPr>
            <a:xfrm>
              <a:off x="2987943" y="1821164"/>
              <a:ext cx="74295" cy="132715"/>
            </a:xfrm>
            <a:custGeom>
              <a:avLst/>
              <a:gdLst/>
              <a:ahLst/>
              <a:cxnLst/>
              <a:rect l="l" t="t" r="r" b="b"/>
              <a:pathLst>
                <a:path w="74295" h="132714">
                  <a:moveTo>
                    <a:pt x="73903" y="132537"/>
                  </a:moveTo>
                  <a:lnTo>
                    <a:pt x="0" y="36744"/>
                  </a:lnTo>
                  <a:lnTo>
                    <a:pt x="0" y="0"/>
                  </a:lnTo>
                  <a:lnTo>
                    <a:pt x="73903" y="103348"/>
                  </a:lnTo>
                  <a:lnTo>
                    <a:pt x="73903" y="132537"/>
                  </a:lnTo>
                  <a:close/>
                </a:path>
              </a:pathLst>
            </a:custGeom>
            <a:grpFill/>
            <a:ln w="6346">
              <a:solidFill>
                <a:schemeClr val="accent2">
                  <a:alpha val="98000"/>
                </a:schemeClr>
              </a:solidFill>
            </a:ln>
          </p:spPr>
          <p:txBody>
            <a:bodyPr wrap="square" lIns="0" tIns="0" rIns="0" bIns="0" rtlCol="0"/>
            <a:lstStyle/>
            <a:p>
              <a:endParaRPr lang="en-US" dirty="0"/>
            </a:p>
          </p:txBody>
        </p:sp>
        <p:sp>
          <p:nvSpPr>
            <p:cNvPr id="1095" name="object 371">
              <a:extLst>
                <a:ext uri="{FF2B5EF4-FFF2-40B4-BE49-F238E27FC236}">
                  <a16:creationId xmlns:a16="http://schemas.microsoft.com/office/drawing/2014/main" id="{D7F1A5D8-CC33-4397-F558-F2E8B38D404F}"/>
                </a:ext>
              </a:extLst>
            </p:cNvPr>
            <p:cNvSpPr/>
            <p:nvPr/>
          </p:nvSpPr>
          <p:spPr>
            <a:xfrm>
              <a:off x="3081531" y="1952010"/>
              <a:ext cx="12700" cy="43815"/>
            </a:xfrm>
            <a:custGeom>
              <a:avLst/>
              <a:gdLst/>
              <a:ahLst/>
              <a:cxnLst/>
              <a:rect l="l" t="t" r="r" b="b"/>
              <a:pathLst>
                <a:path w="12700" h="43814">
                  <a:moveTo>
                    <a:pt x="12473" y="43347"/>
                  </a:moveTo>
                  <a:lnTo>
                    <a:pt x="0" y="27147"/>
                  </a:lnTo>
                  <a:lnTo>
                    <a:pt x="0" y="0"/>
                  </a:lnTo>
                  <a:lnTo>
                    <a:pt x="12473" y="17477"/>
                  </a:lnTo>
                  <a:lnTo>
                    <a:pt x="12473" y="43347"/>
                  </a:lnTo>
                  <a:close/>
                </a:path>
              </a:pathLst>
            </a:custGeom>
            <a:grpFill/>
            <a:ln w="6346">
              <a:solidFill>
                <a:schemeClr val="accent2">
                  <a:alpha val="98000"/>
                </a:schemeClr>
              </a:solidFill>
            </a:ln>
          </p:spPr>
          <p:txBody>
            <a:bodyPr wrap="square" lIns="0" tIns="0" rIns="0" bIns="0" rtlCol="0"/>
            <a:lstStyle/>
            <a:p>
              <a:endParaRPr lang="en-US" dirty="0"/>
            </a:p>
          </p:txBody>
        </p:sp>
        <p:sp>
          <p:nvSpPr>
            <p:cNvPr id="1096" name="object 372">
              <a:extLst>
                <a:ext uri="{FF2B5EF4-FFF2-40B4-BE49-F238E27FC236}">
                  <a16:creationId xmlns:a16="http://schemas.microsoft.com/office/drawing/2014/main" id="{C8167753-4694-F663-1BCD-019719C7084A}"/>
                </a:ext>
              </a:extLst>
            </p:cNvPr>
            <p:cNvSpPr/>
            <p:nvPr/>
          </p:nvSpPr>
          <p:spPr>
            <a:xfrm>
              <a:off x="3113695" y="1996974"/>
              <a:ext cx="33655" cy="67945"/>
            </a:xfrm>
            <a:custGeom>
              <a:avLst/>
              <a:gdLst/>
              <a:ahLst/>
              <a:cxnLst/>
              <a:rect l="l" t="t" r="r" b="b"/>
              <a:pathLst>
                <a:path w="33654" h="67945">
                  <a:moveTo>
                    <a:pt x="33599" y="67459"/>
                  </a:moveTo>
                  <a:lnTo>
                    <a:pt x="0" y="23928"/>
                  </a:lnTo>
                  <a:lnTo>
                    <a:pt x="0" y="0"/>
                  </a:lnTo>
                  <a:lnTo>
                    <a:pt x="33599" y="47007"/>
                  </a:lnTo>
                  <a:lnTo>
                    <a:pt x="33599" y="67459"/>
                  </a:lnTo>
                  <a:close/>
                </a:path>
              </a:pathLst>
            </a:custGeom>
            <a:grpFill/>
            <a:ln w="6346">
              <a:solidFill>
                <a:schemeClr val="accent2">
                  <a:alpha val="98000"/>
                </a:schemeClr>
              </a:solidFill>
            </a:ln>
          </p:spPr>
          <p:txBody>
            <a:bodyPr wrap="square" lIns="0" tIns="0" rIns="0" bIns="0" rtlCol="0"/>
            <a:lstStyle/>
            <a:p>
              <a:endParaRPr lang="en-US" dirty="0"/>
            </a:p>
          </p:txBody>
        </p:sp>
        <p:sp>
          <p:nvSpPr>
            <p:cNvPr id="1097" name="object 373">
              <a:extLst>
                <a:ext uri="{FF2B5EF4-FFF2-40B4-BE49-F238E27FC236}">
                  <a16:creationId xmlns:a16="http://schemas.microsoft.com/office/drawing/2014/main" id="{D2A59B49-4908-3A59-AAAB-B45BC68ED893}"/>
                </a:ext>
              </a:extLst>
            </p:cNvPr>
            <p:cNvSpPr/>
            <p:nvPr/>
          </p:nvSpPr>
          <p:spPr>
            <a:xfrm>
              <a:off x="2945949" y="1835931"/>
              <a:ext cx="63500" cy="115570"/>
            </a:xfrm>
            <a:custGeom>
              <a:avLst/>
              <a:gdLst/>
              <a:ahLst/>
              <a:cxnLst/>
              <a:rect l="l" t="t" r="r" b="b"/>
              <a:pathLst>
                <a:path w="63500" h="115570">
                  <a:moveTo>
                    <a:pt x="63464" y="114970"/>
                  </a:moveTo>
                  <a:lnTo>
                    <a:pt x="0" y="40986"/>
                  </a:lnTo>
                  <a:lnTo>
                    <a:pt x="0" y="0"/>
                  </a:lnTo>
                  <a:lnTo>
                    <a:pt x="63464" y="80439"/>
                  </a:lnTo>
                  <a:lnTo>
                    <a:pt x="63464" y="114970"/>
                  </a:lnTo>
                  <a:close/>
                </a:path>
              </a:pathLst>
            </a:custGeom>
            <a:grpFill/>
            <a:ln w="6346">
              <a:solidFill>
                <a:schemeClr val="accent2">
                  <a:alpha val="98000"/>
                </a:schemeClr>
              </a:solidFill>
            </a:ln>
          </p:spPr>
          <p:txBody>
            <a:bodyPr wrap="square" lIns="0" tIns="0" rIns="0" bIns="0" rtlCol="0"/>
            <a:lstStyle/>
            <a:p>
              <a:endParaRPr lang="en-US" dirty="0"/>
            </a:p>
          </p:txBody>
        </p:sp>
        <p:sp>
          <p:nvSpPr>
            <p:cNvPr id="1098" name="object 374">
              <a:extLst>
                <a:ext uri="{FF2B5EF4-FFF2-40B4-BE49-F238E27FC236}">
                  <a16:creationId xmlns:a16="http://schemas.microsoft.com/office/drawing/2014/main" id="{70370C72-1259-46DA-AA95-5D042B080A1A}"/>
                </a:ext>
              </a:extLst>
            </p:cNvPr>
            <p:cNvSpPr/>
            <p:nvPr/>
          </p:nvSpPr>
          <p:spPr>
            <a:xfrm>
              <a:off x="3029095" y="1941310"/>
              <a:ext cx="15240" cy="50165"/>
            </a:xfrm>
            <a:custGeom>
              <a:avLst/>
              <a:gdLst/>
              <a:ahLst/>
              <a:cxnLst/>
              <a:rect l="l" t="t" r="r" b="b"/>
              <a:pathLst>
                <a:path w="15240" h="50164">
                  <a:moveTo>
                    <a:pt x="15022" y="50062"/>
                  </a:moveTo>
                  <a:lnTo>
                    <a:pt x="0" y="32584"/>
                  </a:lnTo>
                  <a:lnTo>
                    <a:pt x="0" y="0"/>
                  </a:lnTo>
                  <a:lnTo>
                    <a:pt x="13578" y="17226"/>
                  </a:lnTo>
                  <a:lnTo>
                    <a:pt x="13578" y="47854"/>
                  </a:lnTo>
                  <a:lnTo>
                    <a:pt x="15022" y="50062"/>
                  </a:lnTo>
                  <a:close/>
                </a:path>
              </a:pathLst>
            </a:custGeom>
            <a:grpFill/>
            <a:ln w="6346">
              <a:solidFill>
                <a:schemeClr val="accent2">
                  <a:alpha val="98000"/>
                </a:schemeClr>
              </a:solidFill>
            </a:ln>
          </p:spPr>
          <p:txBody>
            <a:bodyPr wrap="square" lIns="0" tIns="0" rIns="0" bIns="0" rtlCol="0"/>
            <a:lstStyle/>
            <a:p>
              <a:endParaRPr lang="en-US" dirty="0"/>
            </a:p>
          </p:txBody>
        </p:sp>
        <p:sp>
          <p:nvSpPr>
            <p:cNvPr id="1099" name="object 375">
              <a:extLst>
                <a:ext uri="{FF2B5EF4-FFF2-40B4-BE49-F238E27FC236}">
                  <a16:creationId xmlns:a16="http://schemas.microsoft.com/office/drawing/2014/main" id="{0F2D32E6-1385-4C4F-C6D6-988CC1F9F494}"/>
                </a:ext>
              </a:extLst>
            </p:cNvPr>
            <p:cNvSpPr/>
            <p:nvPr/>
          </p:nvSpPr>
          <p:spPr>
            <a:xfrm>
              <a:off x="3062355" y="1983484"/>
              <a:ext cx="41910" cy="78105"/>
            </a:xfrm>
            <a:custGeom>
              <a:avLst/>
              <a:gdLst/>
              <a:ahLst/>
              <a:cxnLst/>
              <a:rect l="l" t="t" r="r" b="b"/>
              <a:pathLst>
                <a:path w="41909" h="78104">
                  <a:moveTo>
                    <a:pt x="41493" y="77543"/>
                  </a:moveTo>
                  <a:lnTo>
                    <a:pt x="0" y="29185"/>
                  </a:lnTo>
                  <a:lnTo>
                    <a:pt x="0" y="0"/>
                  </a:lnTo>
                  <a:lnTo>
                    <a:pt x="41493" y="52603"/>
                  </a:lnTo>
                  <a:lnTo>
                    <a:pt x="41493" y="77543"/>
                  </a:lnTo>
                  <a:close/>
                </a:path>
              </a:pathLst>
            </a:custGeom>
            <a:grpFill/>
            <a:ln w="6346">
              <a:solidFill>
                <a:schemeClr val="accent2">
                  <a:alpha val="98000"/>
                </a:schemeClr>
              </a:solidFill>
            </a:ln>
          </p:spPr>
          <p:txBody>
            <a:bodyPr wrap="square" lIns="0" tIns="0" rIns="0" bIns="0" rtlCol="0"/>
            <a:lstStyle/>
            <a:p>
              <a:endParaRPr lang="en-US" dirty="0"/>
            </a:p>
          </p:txBody>
        </p:sp>
        <p:sp>
          <p:nvSpPr>
            <p:cNvPr id="1100" name="object 376">
              <a:extLst>
                <a:ext uri="{FF2B5EF4-FFF2-40B4-BE49-F238E27FC236}">
                  <a16:creationId xmlns:a16="http://schemas.microsoft.com/office/drawing/2014/main" id="{CA5AD884-9404-8E4A-F0CB-B8DE127C49B0}"/>
                </a:ext>
              </a:extLst>
            </p:cNvPr>
            <p:cNvSpPr/>
            <p:nvPr/>
          </p:nvSpPr>
          <p:spPr>
            <a:xfrm>
              <a:off x="3123533" y="2061028"/>
              <a:ext cx="24130" cy="50800"/>
            </a:xfrm>
            <a:custGeom>
              <a:avLst/>
              <a:gdLst/>
              <a:ahLst/>
              <a:cxnLst/>
              <a:rect l="l" t="t" r="r" b="b"/>
              <a:pathLst>
                <a:path w="24129" h="50800">
                  <a:moveTo>
                    <a:pt x="23760" y="50660"/>
                  </a:moveTo>
                  <a:lnTo>
                    <a:pt x="0" y="23004"/>
                  </a:lnTo>
                  <a:lnTo>
                    <a:pt x="0" y="0"/>
                  </a:lnTo>
                  <a:lnTo>
                    <a:pt x="23760" y="30125"/>
                  </a:lnTo>
                  <a:lnTo>
                    <a:pt x="23760" y="50660"/>
                  </a:lnTo>
                  <a:close/>
                </a:path>
              </a:pathLst>
            </a:custGeom>
            <a:grpFill/>
            <a:ln w="6346">
              <a:solidFill>
                <a:schemeClr val="accent2">
                  <a:alpha val="98000"/>
                </a:schemeClr>
              </a:solidFill>
            </a:ln>
          </p:spPr>
          <p:txBody>
            <a:bodyPr wrap="square" lIns="0" tIns="0" rIns="0" bIns="0" rtlCol="0"/>
            <a:lstStyle/>
            <a:p>
              <a:endParaRPr lang="en-US" dirty="0"/>
            </a:p>
          </p:txBody>
        </p:sp>
        <p:sp>
          <p:nvSpPr>
            <p:cNvPr id="1101" name="object 377">
              <a:extLst>
                <a:ext uri="{FF2B5EF4-FFF2-40B4-BE49-F238E27FC236}">
                  <a16:creationId xmlns:a16="http://schemas.microsoft.com/office/drawing/2014/main" id="{F745205B-C78E-2424-45CC-BE3A72942E96}"/>
                </a:ext>
              </a:extLst>
            </p:cNvPr>
            <p:cNvSpPr/>
            <p:nvPr/>
          </p:nvSpPr>
          <p:spPr>
            <a:xfrm>
              <a:off x="3123533" y="2112450"/>
              <a:ext cx="24130" cy="47625"/>
            </a:xfrm>
            <a:custGeom>
              <a:avLst/>
              <a:gdLst/>
              <a:ahLst/>
              <a:cxnLst/>
              <a:rect l="l" t="t" r="r" b="b"/>
              <a:pathLst>
                <a:path w="24129" h="47625">
                  <a:moveTo>
                    <a:pt x="23760" y="47599"/>
                  </a:moveTo>
                  <a:lnTo>
                    <a:pt x="0" y="22824"/>
                  </a:lnTo>
                  <a:lnTo>
                    <a:pt x="0" y="0"/>
                  </a:lnTo>
                  <a:lnTo>
                    <a:pt x="23760" y="27158"/>
                  </a:lnTo>
                  <a:lnTo>
                    <a:pt x="23760" y="47599"/>
                  </a:lnTo>
                  <a:close/>
                </a:path>
              </a:pathLst>
            </a:custGeom>
            <a:grpFill/>
            <a:ln w="6346">
              <a:solidFill>
                <a:schemeClr val="accent2">
                  <a:alpha val="98000"/>
                </a:schemeClr>
              </a:solidFill>
            </a:ln>
          </p:spPr>
          <p:txBody>
            <a:bodyPr wrap="square" lIns="0" tIns="0" rIns="0" bIns="0" rtlCol="0"/>
            <a:lstStyle/>
            <a:p>
              <a:endParaRPr lang="en-US" dirty="0"/>
            </a:p>
          </p:txBody>
        </p:sp>
        <p:sp>
          <p:nvSpPr>
            <p:cNvPr id="1102" name="object 378">
              <a:extLst>
                <a:ext uri="{FF2B5EF4-FFF2-40B4-BE49-F238E27FC236}">
                  <a16:creationId xmlns:a16="http://schemas.microsoft.com/office/drawing/2014/main" id="{236B5BC5-A8FD-6777-6752-9B3D69007205}"/>
                </a:ext>
              </a:extLst>
            </p:cNvPr>
            <p:cNvSpPr/>
            <p:nvPr/>
          </p:nvSpPr>
          <p:spPr>
            <a:xfrm>
              <a:off x="3074729" y="2115741"/>
              <a:ext cx="73025" cy="95885"/>
            </a:xfrm>
            <a:custGeom>
              <a:avLst/>
              <a:gdLst/>
              <a:ahLst/>
              <a:cxnLst/>
              <a:rect l="l" t="t" r="r" b="b"/>
              <a:pathLst>
                <a:path w="73025" h="95885">
                  <a:moveTo>
                    <a:pt x="72565" y="95558"/>
                  </a:moveTo>
                  <a:lnTo>
                    <a:pt x="0" y="27839"/>
                  </a:lnTo>
                  <a:lnTo>
                    <a:pt x="0" y="0"/>
                  </a:lnTo>
                  <a:lnTo>
                    <a:pt x="72565" y="75023"/>
                  </a:lnTo>
                  <a:lnTo>
                    <a:pt x="72565" y="95558"/>
                  </a:lnTo>
                  <a:close/>
                </a:path>
              </a:pathLst>
            </a:custGeom>
            <a:grpFill/>
            <a:ln w="6346">
              <a:solidFill>
                <a:schemeClr val="accent2">
                  <a:alpha val="98000"/>
                </a:schemeClr>
              </a:solidFill>
            </a:ln>
          </p:spPr>
          <p:txBody>
            <a:bodyPr wrap="square" lIns="0" tIns="0" rIns="0" bIns="0" rtlCol="0"/>
            <a:lstStyle/>
            <a:p>
              <a:endParaRPr lang="en-US" dirty="0"/>
            </a:p>
          </p:txBody>
        </p:sp>
        <p:sp>
          <p:nvSpPr>
            <p:cNvPr id="1103" name="object 379">
              <a:extLst>
                <a:ext uri="{FF2B5EF4-FFF2-40B4-BE49-F238E27FC236}">
                  <a16:creationId xmlns:a16="http://schemas.microsoft.com/office/drawing/2014/main" id="{5D0B1B7F-2D96-66ED-D73B-FD9BC9C67774}"/>
                </a:ext>
              </a:extLst>
            </p:cNvPr>
            <p:cNvSpPr/>
            <p:nvPr/>
          </p:nvSpPr>
          <p:spPr>
            <a:xfrm>
              <a:off x="3128109" y="2221232"/>
              <a:ext cx="19685" cy="38100"/>
            </a:xfrm>
            <a:custGeom>
              <a:avLst/>
              <a:gdLst/>
              <a:ahLst/>
              <a:cxnLst/>
              <a:rect l="l" t="t" r="r" b="b"/>
              <a:pathLst>
                <a:path w="19684" h="38100">
                  <a:moveTo>
                    <a:pt x="19184" y="37839"/>
                  </a:moveTo>
                  <a:lnTo>
                    <a:pt x="0" y="22398"/>
                  </a:lnTo>
                  <a:lnTo>
                    <a:pt x="0" y="0"/>
                  </a:lnTo>
                  <a:lnTo>
                    <a:pt x="19184" y="17391"/>
                  </a:lnTo>
                  <a:lnTo>
                    <a:pt x="19184" y="37839"/>
                  </a:lnTo>
                  <a:close/>
                </a:path>
              </a:pathLst>
            </a:custGeom>
            <a:grpFill/>
            <a:ln w="6346">
              <a:solidFill>
                <a:schemeClr val="accent2">
                  <a:alpha val="98000"/>
                </a:schemeClr>
              </a:solidFill>
            </a:ln>
          </p:spPr>
          <p:txBody>
            <a:bodyPr wrap="square" lIns="0" tIns="0" rIns="0" bIns="0" rtlCol="0"/>
            <a:lstStyle/>
            <a:p>
              <a:endParaRPr lang="en-US" dirty="0"/>
            </a:p>
          </p:txBody>
        </p:sp>
        <p:sp>
          <p:nvSpPr>
            <p:cNvPr id="1104" name="object 380">
              <a:extLst>
                <a:ext uri="{FF2B5EF4-FFF2-40B4-BE49-F238E27FC236}">
                  <a16:creationId xmlns:a16="http://schemas.microsoft.com/office/drawing/2014/main" id="{14A50B83-073B-922F-B640-D0E48A7F6E7D}"/>
                </a:ext>
              </a:extLst>
            </p:cNvPr>
            <p:cNvSpPr/>
            <p:nvPr/>
          </p:nvSpPr>
          <p:spPr>
            <a:xfrm>
              <a:off x="3084081" y="2237180"/>
              <a:ext cx="63500" cy="69850"/>
            </a:xfrm>
            <a:custGeom>
              <a:avLst/>
              <a:gdLst/>
              <a:ahLst/>
              <a:cxnLst/>
              <a:rect l="l" t="t" r="r" b="b"/>
              <a:pathLst>
                <a:path w="63500" h="69850">
                  <a:moveTo>
                    <a:pt x="63212" y="69739"/>
                  </a:moveTo>
                  <a:lnTo>
                    <a:pt x="0" y="26899"/>
                  </a:lnTo>
                  <a:lnTo>
                    <a:pt x="0" y="0"/>
                  </a:lnTo>
                  <a:lnTo>
                    <a:pt x="63212" y="49208"/>
                  </a:lnTo>
                  <a:lnTo>
                    <a:pt x="63212" y="69739"/>
                  </a:lnTo>
                  <a:close/>
                </a:path>
              </a:pathLst>
            </a:custGeom>
            <a:grpFill/>
            <a:ln w="6346">
              <a:solidFill>
                <a:schemeClr val="accent2">
                  <a:alpha val="98000"/>
                </a:schemeClr>
              </a:solidFill>
            </a:ln>
          </p:spPr>
          <p:txBody>
            <a:bodyPr wrap="square" lIns="0" tIns="0" rIns="0" bIns="0" rtlCol="0"/>
            <a:lstStyle/>
            <a:p>
              <a:endParaRPr lang="en-US" dirty="0"/>
            </a:p>
          </p:txBody>
        </p:sp>
        <p:sp>
          <p:nvSpPr>
            <p:cNvPr id="1105" name="object 381">
              <a:extLst>
                <a:ext uri="{FF2B5EF4-FFF2-40B4-BE49-F238E27FC236}">
                  <a16:creationId xmlns:a16="http://schemas.microsoft.com/office/drawing/2014/main" id="{2551CC06-7CF0-B6EB-6B1A-DE92F45B5490}"/>
                </a:ext>
              </a:extLst>
            </p:cNvPr>
            <p:cNvSpPr/>
            <p:nvPr/>
          </p:nvSpPr>
          <p:spPr>
            <a:xfrm>
              <a:off x="3118184" y="2314224"/>
              <a:ext cx="29209" cy="39370"/>
            </a:xfrm>
            <a:custGeom>
              <a:avLst/>
              <a:gdLst/>
              <a:ahLst/>
              <a:cxnLst/>
              <a:rect l="l" t="t" r="r" b="b"/>
              <a:pathLst>
                <a:path w="29209" h="39370">
                  <a:moveTo>
                    <a:pt x="29109" y="39366"/>
                  </a:moveTo>
                  <a:lnTo>
                    <a:pt x="0" y="23503"/>
                  </a:lnTo>
                  <a:lnTo>
                    <a:pt x="0" y="0"/>
                  </a:lnTo>
                  <a:lnTo>
                    <a:pt x="29109" y="18827"/>
                  </a:lnTo>
                  <a:lnTo>
                    <a:pt x="29109" y="39366"/>
                  </a:lnTo>
                  <a:close/>
                </a:path>
              </a:pathLst>
            </a:custGeom>
            <a:grpFill/>
            <a:ln w="6346">
              <a:solidFill>
                <a:schemeClr val="accent2">
                  <a:alpha val="98000"/>
                </a:schemeClr>
              </a:solidFill>
            </a:ln>
          </p:spPr>
          <p:txBody>
            <a:bodyPr wrap="square" lIns="0" tIns="0" rIns="0" bIns="0" rtlCol="0"/>
            <a:lstStyle/>
            <a:p>
              <a:endParaRPr lang="en-US" dirty="0"/>
            </a:p>
          </p:txBody>
        </p:sp>
        <p:sp>
          <p:nvSpPr>
            <p:cNvPr id="1106" name="object 382">
              <a:extLst>
                <a:ext uri="{FF2B5EF4-FFF2-40B4-BE49-F238E27FC236}">
                  <a16:creationId xmlns:a16="http://schemas.microsoft.com/office/drawing/2014/main" id="{F93B53A8-D304-08B5-12F3-32CF937B4C49}"/>
                </a:ext>
              </a:extLst>
            </p:cNvPr>
            <p:cNvSpPr/>
            <p:nvPr/>
          </p:nvSpPr>
          <p:spPr>
            <a:xfrm>
              <a:off x="3074729" y="2342861"/>
              <a:ext cx="73025" cy="58419"/>
            </a:xfrm>
            <a:custGeom>
              <a:avLst/>
              <a:gdLst/>
              <a:ahLst/>
              <a:cxnLst/>
              <a:rect l="l" t="t" r="r" b="b"/>
              <a:pathLst>
                <a:path w="73025" h="58420">
                  <a:moveTo>
                    <a:pt x="72565" y="57903"/>
                  </a:moveTo>
                  <a:lnTo>
                    <a:pt x="0" y="27814"/>
                  </a:lnTo>
                  <a:lnTo>
                    <a:pt x="0" y="0"/>
                  </a:lnTo>
                  <a:lnTo>
                    <a:pt x="72565" y="37458"/>
                  </a:lnTo>
                  <a:lnTo>
                    <a:pt x="72565" y="57903"/>
                  </a:lnTo>
                  <a:close/>
                </a:path>
              </a:pathLst>
            </a:custGeom>
            <a:grpFill/>
            <a:ln w="6346">
              <a:solidFill>
                <a:schemeClr val="accent2">
                  <a:alpha val="98000"/>
                </a:schemeClr>
              </a:solidFill>
            </a:ln>
          </p:spPr>
          <p:txBody>
            <a:bodyPr wrap="square" lIns="0" tIns="0" rIns="0" bIns="0" rtlCol="0"/>
            <a:lstStyle/>
            <a:p>
              <a:endParaRPr lang="en-US" dirty="0"/>
            </a:p>
          </p:txBody>
        </p:sp>
        <p:sp>
          <p:nvSpPr>
            <p:cNvPr id="1107" name="object 383">
              <a:extLst>
                <a:ext uri="{FF2B5EF4-FFF2-40B4-BE49-F238E27FC236}">
                  <a16:creationId xmlns:a16="http://schemas.microsoft.com/office/drawing/2014/main" id="{C486A04F-CA13-E073-F7B3-D83D25E4E4C8}"/>
                </a:ext>
              </a:extLst>
            </p:cNvPr>
            <p:cNvSpPr/>
            <p:nvPr/>
          </p:nvSpPr>
          <p:spPr>
            <a:xfrm>
              <a:off x="3076323" y="2399962"/>
              <a:ext cx="22225" cy="34290"/>
            </a:xfrm>
            <a:custGeom>
              <a:avLst/>
              <a:gdLst/>
              <a:ahLst/>
              <a:cxnLst/>
              <a:rect l="l" t="t" r="r" b="b"/>
              <a:pathLst>
                <a:path w="22225" h="34289">
                  <a:moveTo>
                    <a:pt x="22179" y="33983"/>
                  </a:moveTo>
                  <a:lnTo>
                    <a:pt x="0" y="27877"/>
                  </a:lnTo>
                  <a:lnTo>
                    <a:pt x="0" y="0"/>
                  </a:lnTo>
                  <a:lnTo>
                    <a:pt x="22179" y="8524"/>
                  </a:lnTo>
                  <a:lnTo>
                    <a:pt x="22179" y="33983"/>
                  </a:lnTo>
                  <a:close/>
                </a:path>
              </a:pathLst>
            </a:custGeom>
            <a:grpFill/>
            <a:ln w="6346">
              <a:solidFill>
                <a:schemeClr val="accent2">
                  <a:alpha val="98000"/>
                </a:schemeClr>
              </a:solidFill>
            </a:ln>
          </p:spPr>
          <p:txBody>
            <a:bodyPr wrap="square" lIns="0" tIns="0" rIns="0" bIns="0" rtlCol="0"/>
            <a:lstStyle/>
            <a:p>
              <a:endParaRPr lang="en-US" dirty="0"/>
            </a:p>
          </p:txBody>
        </p:sp>
        <p:sp>
          <p:nvSpPr>
            <p:cNvPr id="1108" name="object 384">
              <a:extLst>
                <a:ext uri="{FF2B5EF4-FFF2-40B4-BE49-F238E27FC236}">
                  <a16:creationId xmlns:a16="http://schemas.microsoft.com/office/drawing/2014/main" id="{915F5C70-99DD-5106-D8E4-AC76D962651C}"/>
                </a:ext>
              </a:extLst>
            </p:cNvPr>
            <p:cNvSpPr/>
            <p:nvPr/>
          </p:nvSpPr>
          <p:spPr>
            <a:xfrm>
              <a:off x="3118184" y="2416043"/>
              <a:ext cx="29209" cy="31750"/>
            </a:xfrm>
            <a:custGeom>
              <a:avLst/>
              <a:gdLst/>
              <a:ahLst/>
              <a:cxnLst/>
              <a:rect l="l" t="t" r="r" b="b"/>
              <a:pathLst>
                <a:path w="29209" h="31750">
                  <a:moveTo>
                    <a:pt x="29109" y="31730"/>
                  </a:moveTo>
                  <a:lnTo>
                    <a:pt x="0" y="23503"/>
                  </a:lnTo>
                  <a:lnTo>
                    <a:pt x="0" y="0"/>
                  </a:lnTo>
                  <a:lnTo>
                    <a:pt x="29109" y="11196"/>
                  </a:lnTo>
                  <a:lnTo>
                    <a:pt x="29109" y="31730"/>
                  </a:lnTo>
                  <a:close/>
                </a:path>
              </a:pathLst>
            </a:custGeom>
            <a:grpFill/>
            <a:ln w="6346">
              <a:solidFill>
                <a:schemeClr val="accent2">
                  <a:alpha val="98000"/>
                </a:schemeClr>
              </a:solidFill>
            </a:ln>
          </p:spPr>
          <p:txBody>
            <a:bodyPr wrap="square" lIns="0" tIns="0" rIns="0" bIns="0" rtlCol="0"/>
            <a:lstStyle/>
            <a:p>
              <a:endParaRPr lang="en-US" dirty="0"/>
            </a:p>
          </p:txBody>
        </p:sp>
        <p:sp>
          <p:nvSpPr>
            <p:cNvPr id="1109" name="object 385">
              <a:extLst>
                <a:ext uri="{FF2B5EF4-FFF2-40B4-BE49-F238E27FC236}">
                  <a16:creationId xmlns:a16="http://schemas.microsoft.com/office/drawing/2014/main" id="{24E93C8E-D32D-62A7-0842-BF3639DF3718}"/>
                </a:ext>
              </a:extLst>
            </p:cNvPr>
            <p:cNvSpPr/>
            <p:nvPr/>
          </p:nvSpPr>
          <p:spPr>
            <a:xfrm>
              <a:off x="3106393" y="2463890"/>
              <a:ext cx="41275" cy="31115"/>
            </a:xfrm>
            <a:custGeom>
              <a:avLst/>
              <a:gdLst/>
              <a:ahLst/>
              <a:cxnLst/>
              <a:rect l="l" t="t" r="r" b="b"/>
              <a:pathLst>
                <a:path w="41275" h="31114">
                  <a:moveTo>
                    <a:pt x="40900" y="30805"/>
                  </a:moveTo>
                  <a:lnTo>
                    <a:pt x="0" y="24613"/>
                  </a:lnTo>
                  <a:lnTo>
                    <a:pt x="0" y="0"/>
                  </a:lnTo>
                  <a:lnTo>
                    <a:pt x="40900" y="10358"/>
                  </a:lnTo>
                  <a:lnTo>
                    <a:pt x="40900" y="30805"/>
                  </a:lnTo>
                  <a:close/>
                </a:path>
              </a:pathLst>
            </a:custGeom>
            <a:grpFill/>
            <a:ln w="6346">
              <a:solidFill>
                <a:schemeClr val="accent2">
                  <a:alpha val="98000"/>
                </a:schemeClr>
              </a:solidFill>
            </a:ln>
          </p:spPr>
          <p:txBody>
            <a:bodyPr wrap="square" lIns="0" tIns="0" rIns="0" bIns="0" rtlCol="0"/>
            <a:lstStyle/>
            <a:p>
              <a:endParaRPr lang="en-US" dirty="0"/>
            </a:p>
          </p:txBody>
        </p:sp>
        <p:sp>
          <p:nvSpPr>
            <p:cNvPr id="1110" name="object 386">
              <a:extLst>
                <a:ext uri="{FF2B5EF4-FFF2-40B4-BE49-F238E27FC236}">
                  <a16:creationId xmlns:a16="http://schemas.microsoft.com/office/drawing/2014/main" id="{AE988ADA-50B2-3C59-492C-0A93217D8BC7}"/>
                </a:ext>
              </a:extLst>
            </p:cNvPr>
            <p:cNvSpPr/>
            <p:nvPr/>
          </p:nvSpPr>
          <p:spPr>
            <a:xfrm>
              <a:off x="3082122" y="2515737"/>
              <a:ext cx="65405" cy="29845"/>
            </a:xfrm>
            <a:custGeom>
              <a:avLst/>
              <a:gdLst/>
              <a:ahLst/>
              <a:cxnLst/>
              <a:rect l="l" t="t" r="r" b="b"/>
              <a:pathLst>
                <a:path w="65404" h="29845">
                  <a:moveTo>
                    <a:pt x="65171" y="29527"/>
                  </a:moveTo>
                  <a:lnTo>
                    <a:pt x="0" y="27061"/>
                  </a:lnTo>
                  <a:lnTo>
                    <a:pt x="0" y="0"/>
                  </a:lnTo>
                  <a:lnTo>
                    <a:pt x="65171" y="9079"/>
                  </a:lnTo>
                  <a:lnTo>
                    <a:pt x="65171" y="29527"/>
                  </a:lnTo>
                  <a:close/>
                </a:path>
              </a:pathLst>
            </a:custGeom>
            <a:grpFill/>
            <a:ln w="6346">
              <a:solidFill>
                <a:schemeClr val="accent2">
                  <a:alpha val="98000"/>
                </a:schemeClr>
              </a:solidFill>
            </a:ln>
          </p:spPr>
          <p:txBody>
            <a:bodyPr wrap="square" lIns="0" tIns="0" rIns="0" bIns="0" rtlCol="0"/>
            <a:lstStyle/>
            <a:p>
              <a:endParaRPr lang="en-US" dirty="0"/>
            </a:p>
          </p:txBody>
        </p:sp>
        <p:sp>
          <p:nvSpPr>
            <p:cNvPr id="1111" name="object 387">
              <a:extLst>
                <a:ext uri="{FF2B5EF4-FFF2-40B4-BE49-F238E27FC236}">
                  <a16:creationId xmlns:a16="http://schemas.microsoft.com/office/drawing/2014/main" id="{8BA0FEB8-46D8-A492-7145-E19D02E5EF4A}"/>
                </a:ext>
              </a:extLst>
            </p:cNvPr>
            <p:cNvSpPr/>
            <p:nvPr/>
          </p:nvSpPr>
          <p:spPr>
            <a:xfrm>
              <a:off x="3074729" y="2571801"/>
              <a:ext cx="36830" cy="27940"/>
            </a:xfrm>
            <a:custGeom>
              <a:avLst/>
              <a:gdLst/>
              <a:ahLst/>
              <a:cxnLst/>
              <a:rect l="l" t="t" r="r" b="b"/>
              <a:pathLst>
                <a:path w="36829" h="27939">
                  <a:moveTo>
                    <a:pt x="0" y="0"/>
                  </a:moveTo>
                  <a:lnTo>
                    <a:pt x="36409" y="445"/>
                  </a:lnTo>
                  <a:lnTo>
                    <a:pt x="36409" y="24624"/>
                  </a:lnTo>
                  <a:lnTo>
                    <a:pt x="0" y="27856"/>
                  </a:lnTo>
                  <a:lnTo>
                    <a:pt x="0" y="0"/>
                  </a:lnTo>
                  <a:close/>
                </a:path>
              </a:pathLst>
            </a:custGeom>
            <a:grpFill/>
            <a:ln w="6346">
              <a:solidFill>
                <a:schemeClr val="accent2">
                  <a:alpha val="98000"/>
                </a:schemeClr>
              </a:solidFill>
            </a:ln>
          </p:spPr>
          <p:txBody>
            <a:bodyPr wrap="square" lIns="0" tIns="0" rIns="0" bIns="0" rtlCol="0"/>
            <a:lstStyle/>
            <a:p>
              <a:endParaRPr lang="en-US" dirty="0"/>
            </a:p>
          </p:txBody>
        </p:sp>
        <p:sp>
          <p:nvSpPr>
            <p:cNvPr id="1112" name="object 388">
              <a:extLst>
                <a:ext uri="{FF2B5EF4-FFF2-40B4-BE49-F238E27FC236}">
                  <a16:creationId xmlns:a16="http://schemas.microsoft.com/office/drawing/2014/main" id="{23F8BE95-5E6B-694A-1C68-BA8DAFE66A3C}"/>
                </a:ext>
              </a:extLst>
            </p:cNvPr>
            <p:cNvSpPr/>
            <p:nvPr/>
          </p:nvSpPr>
          <p:spPr>
            <a:xfrm>
              <a:off x="3130905" y="2572499"/>
              <a:ext cx="16510" cy="22225"/>
            </a:xfrm>
            <a:custGeom>
              <a:avLst/>
              <a:gdLst/>
              <a:ahLst/>
              <a:cxnLst/>
              <a:rect l="l" t="t" r="r" b="b"/>
              <a:pathLst>
                <a:path w="16509" h="22225">
                  <a:moveTo>
                    <a:pt x="0" y="22139"/>
                  </a:moveTo>
                  <a:lnTo>
                    <a:pt x="0" y="0"/>
                  </a:lnTo>
                  <a:lnTo>
                    <a:pt x="16388" y="251"/>
                  </a:lnTo>
                  <a:lnTo>
                    <a:pt x="16388" y="20699"/>
                  </a:lnTo>
                  <a:lnTo>
                    <a:pt x="0" y="22139"/>
                  </a:lnTo>
                  <a:close/>
                </a:path>
              </a:pathLst>
            </a:custGeom>
            <a:grpFill/>
            <a:ln w="6346">
              <a:solidFill>
                <a:schemeClr val="accent2">
                  <a:alpha val="98000"/>
                </a:schemeClr>
              </a:solidFill>
            </a:ln>
          </p:spPr>
          <p:txBody>
            <a:bodyPr wrap="square" lIns="0" tIns="0" rIns="0" bIns="0" rtlCol="0"/>
            <a:lstStyle/>
            <a:p>
              <a:endParaRPr lang="en-US" dirty="0"/>
            </a:p>
          </p:txBody>
        </p:sp>
        <p:sp>
          <p:nvSpPr>
            <p:cNvPr id="1113" name="object 389">
              <a:extLst>
                <a:ext uri="{FF2B5EF4-FFF2-40B4-BE49-F238E27FC236}">
                  <a16:creationId xmlns:a16="http://schemas.microsoft.com/office/drawing/2014/main" id="{99C29E48-2BE9-B771-29F2-8778F75CFCFB}"/>
                </a:ext>
              </a:extLst>
            </p:cNvPr>
            <p:cNvSpPr/>
            <p:nvPr/>
          </p:nvSpPr>
          <p:spPr>
            <a:xfrm>
              <a:off x="3082122" y="2619928"/>
              <a:ext cx="65405" cy="34925"/>
            </a:xfrm>
            <a:custGeom>
              <a:avLst/>
              <a:gdLst/>
              <a:ahLst/>
              <a:cxnLst/>
              <a:rect l="l" t="t" r="r" b="b"/>
              <a:pathLst>
                <a:path w="65404" h="34925">
                  <a:moveTo>
                    <a:pt x="0" y="34704"/>
                  </a:moveTo>
                  <a:lnTo>
                    <a:pt x="0" y="7635"/>
                  </a:lnTo>
                  <a:lnTo>
                    <a:pt x="65171" y="0"/>
                  </a:lnTo>
                  <a:lnTo>
                    <a:pt x="65171" y="20452"/>
                  </a:lnTo>
                  <a:lnTo>
                    <a:pt x="0" y="34704"/>
                  </a:lnTo>
                  <a:close/>
                </a:path>
              </a:pathLst>
            </a:custGeom>
            <a:grpFill/>
            <a:ln w="6346">
              <a:solidFill>
                <a:schemeClr val="accent2">
                  <a:alpha val="98000"/>
                </a:schemeClr>
              </a:solidFill>
            </a:ln>
          </p:spPr>
          <p:txBody>
            <a:bodyPr wrap="square" lIns="0" tIns="0" rIns="0" bIns="0" rtlCol="0"/>
            <a:lstStyle/>
            <a:p>
              <a:endParaRPr lang="en-US" dirty="0"/>
            </a:p>
          </p:txBody>
        </p:sp>
        <p:sp>
          <p:nvSpPr>
            <p:cNvPr id="1114" name="object 390">
              <a:extLst>
                <a:ext uri="{FF2B5EF4-FFF2-40B4-BE49-F238E27FC236}">
                  <a16:creationId xmlns:a16="http://schemas.microsoft.com/office/drawing/2014/main" id="{1AE0256E-4911-4CB6-F752-CA6CAEC05A0F}"/>
                </a:ext>
              </a:extLst>
            </p:cNvPr>
            <p:cNvSpPr/>
            <p:nvPr/>
          </p:nvSpPr>
          <p:spPr>
            <a:xfrm>
              <a:off x="3074729" y="2678644"/>
              <a:ext cx="33655" cy="35560"/>
            </a:xfrm>
            <a:custGeom>
              <a:avLst/>
              <a:gdLst/>
              <a:ahLst/>
              <a:cxnLst/>
              <a:rect l="l" t="t" r="r" b="b"/>
              <a:pathLst>
                <a:path w="33654" h="35560">
                  <a:moveTo>
                    <a:pt x="0" y="7110"/>
                  </a:moveTo>
                  <a:lnTo>
                    <a:pt x="7066" y="5598"/>
                  </a:lnTo>
                  <a:lnTo>
                    <a:pt x="7393" y="5853"/>
                  </a:lnTo>
                  <a:lnTo>
                    <a:pt x="7393" y="5511"/>
                  </a:lnTo>
                  <a:lnTo>
                    <a:pt x="7066" y="5598"/>
                  </a:lnTo>
                  <a:lnTo>
                    <a:pt x="7393" y="5511"/>
                  </a:lnTo>
                  <a:lnTo>
                    <a:pt x="33616" y="0"/>
                  </a:lnTo>
                  <a:lnTo>
                    <a:pt x="33616" y="24350"/>
                  </a:lnTo>
                  <a:lnTo>
                    <a:pt x="0" y="34956"/>
                  </a:lnTo>
                  <a:lnTo>
                    <a:pt x="0" y="7110"/>
                  </a:lnTo>
                  <a:close/>
                </a:path>
              </a:pathLst>
            </a:custGeom>
            <a:grpFill/>
            <a:ln w="6346">
              <a:solidFill>
                <a:schemeClr val="accent2">
                  <a:alpha val="98000"/>
                </a:schemeClr>
              </a:solidFill>
            </a:ln>
          </p:spPr>
          <p:txBody>
            <a:bodyPr wrap="square" lIns="0" tIns="0" rIns="0" bIns="0" rtlCol="0"/>
            <a:lstStyle/>
            <a:p>
              <a:endParaRPr lang="en-US" dirty="0"/>
            </a:p>
          </p:txBody>
        </p:sp>
        <p:sp>
          <p:nvSpPr>
            <p:cNvPr id="1115" name="object 391">
              <a:extLst>
                <a:ext uri="{FF2B5EF4-FFF2-40B4-BE49-F238E27FC236}">
                  <a16:creationId xmlns:a16="http://schemas.microsoft.com/office/drawing/2014/main" id="{DD910CF4-6944-CCCF-EDB0-451328610E6B}"/>
                </a:ext>
              </a:extLst>
            </p:cNvPr>
            <p:cNvSpPr/>
            <p:nvPr/>
          </p:nvSpPr>
          <p:spPr>
            <a:xfrm>
              <a:off x="3128109" y="2670324"/>
              <a:ext cx="19685" cy="26670"/>
            </a:xfrm>
            <a:custGeom>
              <a:avLst/>
              <a:gdLst/>
              <a:ahLst/>
              <a:cxnLst/>
              <a:rect l="l" t="t" r="r" b="b"/>
              <a:pathLst>
                <a:path w="19684" h="26670">
                  <a:moveTo>
                    <a:pt x="0" y="26478"/>
                  </a:moveTo>
                  <a:lnTo>
                    <a:pt x="0" y="4071"/>
                  </a:lnTo>
                  <a:lnTo>
                    <a:pt x="19184" y="0"/>
                  </a:lnTo>
                  <a:lnTo>
                    <a:pt x="19184" y="20452"/>
                  </a:lnTo>
                  <a:lnTo>
                    <a:pt x="0" y="26478"/>
                  </a:lnTo>
                  <a:close/>
                </a:path>
              </a:pathLst>
            </a:custGeom>
            <a:grpFill/>
            <a:ln w="6346">
              <a:solidFill>
                <a:schemeClr val="accent2">
                  <a:alpha val="98000"/>
                </a:schemeClr>
              </a:solidFill>
            </a:ln>
          </p:spPr>
          <p:txBody>
            <a:bodyPr wrap="square" lIns="0" tIns="0" rIns="0" bIns="0" rtlCol="0"/>
            <a:lstStyle/>
            <a:p>
              <a:endParaRPr lang="en-US" dirty="0"/>
            </a:p>
          </p:txBody>
        </p:sp>
        <p:sp>
          <p:nvSpPr>
            <p:cNvPr id="1116" name="object 392">
              <a:extLst>
                <a:ext uri="{FF2B5EF4-FFF2-40B4-BE49-F238E27FC236}">
                  <a16:creationId xmlns:a16="http://schemas.microsoft.com/office/drawing/2014/main" id="{045F2BB9-31D8-6C92-223A-8279C2535FE2}"/>
                </a:ext>
              </a:extLst>
            </p:cNvPr>
            <p:cNvSpPr/>
            <p:nvPr/>
          </p:nvSpPr>
          <p:spPr>
            <a:xfrm>
              <a:off x="3074729" y="2743887"/>
              <a:ext cx="5080" cy="29845"/>
            </a:xfrm>
            <a:custGeom>
              <a:avLst/>
              <a:gdLst/>
              <a:ahLst/>
              <a:cxnLst/>
              <a:rect l="l" t="t" r="r" b="b"/>
              <a:pathLst>
                <a:path w="5079" h="29845">
                  <a:moveTo>
                    <a:pt x="0" y="1656"/>
                  </a:moveTo>
                  <a:lnTo>
                    <a:pt x="4766" y="0"/>
                  </a:lnTo>
                  <a:lnTo>
                    <a:pt x="4766" y="27410"/>
                  </a:lnTo>
                  <a:lnTo>
                    <a:pt x="0" y="29549"/>
                  </a:lnTo>
                  <a:lnTo>
                    <a:pt x="0" y="1656"/>
                  </a:lnTo>
                  <a:close/>
                </a:path>
              </a:pathLst>
            </a:custGeom>
            <a:grpFill/>
            <a:ln w="6346">
              <a:solidFill>
                <a:schemeClr val="accent2">
                  <a:alpha val="98000"/>
                </a:schemeClr>
              </a:solidFill>
            </a:ln>
          </p:spPr>
          <p:txBody>
            <a:bodyPr wrap="square" lIns="0" tIns="0" rIns="0" bIns="0" rtlCol="0"/>
            <a:lstStyle/>
            <a:p>
              <a:endParaRPr lang="en-US" dirty="0"/>
            </a:p>
          </p:txBody>
        </p:sp>
        <p:sp>
          <p:nvSpPr>
            <p:cNvPr id="1117" name="object 393">
              <a:extLst>
                <a:ext uri="{FF2B5EF4-FFF2-40B4-BE49-F238E27FC236}">
                  <a16:creationId xmlns:a16="http://schemas.microsoft.com/office/drawing/2014/main" id="{C0872D5B-4ECA-A40D-7248-029FC16567A7}"/>
                </a:ext>
              </a:extLst>
            </p:cNvPr>
            <p:cNvSpPr/>
            <p:nvPr/>
          </p:nvSpPr>
          <p:spPr>
            <a:xfrm>
              <a:off x="3099184" y="2720390"/>
              <a:ext cx="48260" cy="42545"/>
            </a:xfrm>
            <a:custGeom>
              <a:avLst/>
              <a:gdLst/>
              <a:ahLst/>
              <a:cxnLst/>
              <a:rect l="l" t="t" r="r" b="b"/>
              <a:pathLst>
                <a:path w="48259" h="42545">
                  <a:moveTo>
                    <a:pt x="0" y="41997"/>
                  </a:moveTo>
                  <a:lnTo>
                    <a:pt x="0" y="16710"/>
                  </a:lnTo>
                  <a:lnTo>
                    <a:pt x="48110" y="0"/>
                  </a:lnTo>
                  <a:lnTo>
                    <a:pt x="48110" y="20444"/>
                  </a:lnTo>
                  <a:lnTo>
                    <a:pt x="0" y="41997"/>
                  </a:lnTo>
                  <a:close/>
                </a:path>
              </a:pathLst>
            </a:custGeom>
            <a:grpFill/>
            <a:ln w="6346">
              <a:solidFill>
                <a:schemeClr val="accent2">
                  <a:alpha val="98000"/>
                </a:schemeClr>
              </a:solidFill>
            </a:ln>
          </p:spPr>
          <p:txBody>
            <a:bodyPr wrap="square" lIns="0" tIns="0" rIns="0" bIns="0" rtlCol="0"/>
            <a:lstStyle/>
            <a:p>
              <a:endParaRPr lang="en-US" dirty="0"/>
            </a:p>
          </p:txBody>
        </p:sp>
        <p:sp>
          <p:nvSpPr>
            <p:cNvPr id="1118" name="object 394">
              <a:extLst>
                <a:ext uri="{FF2B5EF4-FFF2-40B4-BE49-F238E27FC236}">
                  <a16:creationId xmlns:a16="http://schemas.microsoft.com/office/drawing/2014/main" id="{80593B78-C4A4-ECB8-7870-CFC50BFB54BE}"/>
                </a:ext>
              </a:extLst>
            </p:cNvPr>
            <p:cNvSpPr/>
            <p:nvPr/>
          </p:nvSpPr>
          <p:spPr>
            <a:xfrm>
              <a:off x="3074729" y="2792768"/>
              <a:ext cx="30480" cy="41275"/>
            </a:xfrm>
            <a:custGeom>
              <a:avLst/>
              <a:gdLst/>
              <a:ahLst/>
              <a:cxnLst/>
              <a:rect l="l" t="t" r="r" b="b"/>
              <a:pathLst>
                <a:path w="30479" h="41275">
                  <a:moveTo>
                    <a:pt x="0" y="12971"/>
                  </a:moveTo>
                  <a:lnTo>
                    <a:pt x="30225" y="0"/>
                  </a:lnTo>
                  <a:lnTo>
                    <a:pt x="30225" y="24768"/>
                  </a:lnTo>
                  <a:lnTo>
                    <a:pt x="0" y="40831"/>
                  </a:lnTo>
                  <a:lnTo>
                    <a:pt x="0" y="12971"/>
                  </a:lnTo>
                  <a:close/>
                </a:path>
              </a:pathLst>
            </a:custGeom>
            <a:grpFill/>
            <a:ln w="6346">
              <a:solidFill>
                <a:schemeClr val="accent2">
                  <a:alpha val="98000"/>
                </a:schemeClr>
              </a:solidFill>
            </a:ln>
          </p:spPr>
          <p:txBody>
            <a:bodyPr wrap="square" lIns="0" tIns="0" rIns="0" bIns="0" rtlCol="0"/>
            <a:lstStyle/>
            <a:p>
              <a:endParaRPr lang="en-US" dirty="0"/>
            </a:p>
          </p:txBody>
        </p:sp>
        <p:sp>
          <p:nvSpPr>
            <p:cNvPr id="1119" name="object 395">
              <a:extLst>
                <a:ext uri="{FF2B5EF4-FFF2-40B4-BE49-F238E27FC236}">
                  <a16:creationId xmlns:a16="http://schemas.microsoft.com/office/drawing/2014/main" id="{ADA7D4A8-29BB-EA97-F059-DD7A26B5665A}"/>
                </a:ext>
              </a:extLst>
            </p:cNvPr>
            <p:cNvSpPr/>
            <p:nvPr/>
          </p:nvSpPr>
          <p:spPr>
            <a:xfrm>
              <a:off x="3124718" y="2774603"/>
              <a:ext cx="22860" cy="33020"/>
            </a:xfrm>
            <a:custGeom>
              <a:avLst/>
              <a:gdLst/>
              <a:ahLst/>
              <a:cxnLst/>
              <a:rect l="l" t="t" r="r" b="b"/>
              <a:pathLst>
                <a:path w="22859" h="33020">
                  <a:moveTo>
                    <a:pt x="0" y="32420"/>
                  </a:moveTo>
                  <a:lnTo>
                    <a:pt x="0" y="9672"/>
                  </a:lnTo>
                  <a:lnTo>
                    <a:pt x="22575" y="0"/>
                  </a:lnTo>
                  <a:lnTo>
                    <a:pt x="22575" y="20450"/>
                  </a:lnTo>
                  <a:lnTo>
                    <a:pt x="0" y="32420"/>
                  </a:lnTo>
                  <a:close/>
                </a:path>
              </a:pathLst>
            </a:custGeom>
            <a:grpFill/>
            <a:ln w="6346">
              <a:solidFill>
                <a:schemeClr val="accent2">
                  <a:alpha val="98000"/>
                </a:schemeClr>
              </a:solidFill>
            </a:ln>
          </p:spPr>
          <p:txBody>
            <a:bodyPr wrap="square" lIns="0" tIns="0" rIns="0" bIns="0" rtlCol="0"/>
            <a:lstStyle/>
            <a:p>
              <a:endParaRPr lang="en-US" dirty="0"/>
            </a:p>
          </p:txBody>
        </p:sp>
        <p:sp>
          <p:nvSpPr>
            <p:cNvPr id="1120" name="object 396">
              <a:extLst>
                <a:ext uri="{FF2B5EF4-FFF2-40B4-BE49-F238E27FC236}">
                  <a16:creationId xmlns:a16="http://schemas.microsoft.com/office/drawing/2014/main" id="{47B9149B-4934-3E45-6F52-D0392C6F1A02}"/>
                </a:ext>
              </a:extLst>
            </p:cNvPr>
            <p:cNvSpPr/>
            <p:nvPr/>
          </p:nvSpPr>
          <p:spPr>
            <a:xfrm>
              <a:off x="3074729" y="2857082"/>
              <a:ext cx="17780" cy="37465"/>
            </a:xfrm>
            <a:custGeom>
              <a:avLst/>
              <a:gdLst/>
              <a:ahLst/>
              <a:cxnLst/>
              <a:rect l="l" t="t" r="r" b="b"/>
              <a:pathLst>
                <a:path w="17779" h="37464">
                  <a:moveTo>
                    <a:pt x="0" y="9359"/>
                  </a:moveTo>
                  <a:lnTo>
                    <a:pt x="17581" y="0"/>
                  </a:lnTo>
                  <a:lnTo>
                    <a:pt x="17581" y="26132"/>
                  </a:lnTo>
                  <a:lnTo>
                    <a:pt x="0" y="37238"/>
                  </a:lnTo>
                  <a:lnTo>
                    <a:pt x="0" y="9359"/>
                  </a:lnTo>
                  <a:close/>
                </a:path>
              </a:pathLst>
            </a:custGeom>
            <a:grpFill/>
            <a:ln w="6346">
              <a:solidFill>
                <a:schemeClr val="accent2">
                  <a:alpha val="98000"/>
                </a:schemeClr>
              </a:solidFill>
            </a:ln>
          </p:spPr>
          <p:txBody>
            <a:bodyPr wrap="square" lIns="0" tIns="0" rIns="0" bIns="0" rtlCol="0"/>
            <a:lstStyle/>
            <a:p>
              <a:endParaRPr lang="en-US" dirty="0"/>
            </a:p>
          </p:txBody>
        </p:sp>
        <p:sp>
          <p:nvSpPr>
            <p:cNvPr id="1121" name="object 397">
              <a:extLst>
                <a:ext uri="{FF2B5EF4-FFF2-40B4-BE49-F238E27FC236}">
                  <a16:creationId xmlns:a16="http://schemas.microsoft.com/office/drawing/2014/main" id="{7BD66605-DC57-6303-93F5-3D1FA320849C}"/>
                </a:ext>
              </a:extLst>
            </p:cNvPr>
            <p:cNvSpPr/>
            <p:nvPr/>
          </p:nvSpPr>
          <p:spPr>
            <a:xfrm>
              <a:off x="3111988" y="2827893"/>
              <a:ext cx="35560" cy="43180"/>
            </a:xfrm>
            <a:custGeom>
              <a:avLst/>
              <a:gdLst/>
              <a:ahLst/>
              <a:cxnLst/>
              <a:rect l="l" t="t" r="r" b="b"/>
              <a:pathLst>
                <a:path w="35559" h="43179">
                  <a:moveTo>
                    <a:pt x="0" y="42847"/>
                  </a:moveTo>
                  <a:lnTo>
                    <a:pt x="0" y="18752"/>
                  </a:lnTo>
                  <a:lnTo>
                    <a:pt x="35305" y="0"/>
                  </a:lnTo>
                  <a:lnTo>
                    <a:pt x="35305" y="20530"/>
                  </a:lnTo>
                  <a:lnTo>
                    <a:pt x="0" y="42847"/>
                  </a:lnTo>
                  <a:close/>
                </a:path>
              </a:pathLst>
            </a:custGeom>
            <a:grpFill/>
            <a:ln w="6346">
              <a:solidFill>
                <a:schemeClr val="accent2">
                  <a:alpha val="98000"/>
                </a:schemeClr>
              </a:solidFill>
            </a:ln>
          </p:spPr>
          <p:txBody>
            <a:bodyPr wrap="square" lIns="0" tIns="0" rIns="0" bIns="0" rtlCol="0"/>
            <a:lstStyle/>
            <a:p>
              <a:endParaRPr lang="en-US" dirty="0"/>
            </a:p>
          </p:txBody>
        </p:sp>
        <p:sp>
          <p:nvSpPr>
            <p:cNvPr id="1122" name="object 398">
              <a:extLst>
                <a:ext uri="{FF2B5EF4-FFF2-40B4-BE49-F238E27FC236}">
                  <a16:creationId xmlns:a16="http://schemas.microsoft.com/office/drawing/2014/main" id="{6C6E12EB-A781-3F68-B3C0-6EE2DC0BC68A}"/>
                </a:ext>
              </a:extLst>
            </p:cNvPr>
            <p:cNvSpPr/>
            <p:nvPr/>
          </p:nvSpPr>
          <p:spPr>
            <a:xfrm>
              <a:off x="3082122" y="2883974"/>
              <a:ext cx="65405" cy="65405"/>
            </a:xfrm>
            <a:custGeom>
              <a:avLst/>
              <a:gdLst/>
              <a:ahLst/>
              <a:cxnLst/>
              <a:rect l="l" t="t" r="r" b="b"/>
              <a:pathLst>
                <a:path w="65404" h="65404">
                  <a:moveTo>
                    <a:pt x="0" y="65001"/>
                  </a:moveTo>
                  <a:lnTo>
                    <a:pt x="0" y="37929"/>
                  </a:lnTo>
                  <a:lnTo>
                    <a:pt x="65171" y="0"/>
                  </a:lnTo>
                  <a:lnTo>
                    <a:pt x="65171" y="20452"/>
                  </a:lnTo>
                  <a:lnTo>
                    <a:pt x="0" y="65001"/>
                  </a:lnTo>
                  <a:close/>
                </a:path>
              </a:pathLst>
            </a:custGeom>
            <a:grpFill/>
            <a:ln w="6346">
              <a:solidFill>
                <a:schemeClr val="accent2">
                  <a:alpha val="98000"/>
                </a:schemeClr>
              </a:solidFill>
            </a:ln>
          </p:spPr>
          <p:txBody>
            <a:bodyPr wrap="square" lIns="0" tIns="0" rIns="0" bIns="0" rtlCol="0"/>
            <a:lstStyle/>
            <a:p>
              <a:endParaRPr lang="en-US" dirty="0"/>
            </a:p>
          </p:txBody>
        </p:sp>
        <p:sp>
          <p:nvSpPr>
            <p:cNvPr id="1123" name="object 399">
              <a:extLst>
                <a:ext uri="{FF2B5EF4-FFF2-40B4-BE49-F238E27FC236}">
                  <a16:creationId xmlns:a16="http://schemas.microsoft.com/office/drawing/2014/main" id="{FD49BA11-7171-68CF-4A2B-1FE19245BCBA}"/>
                </a:ext>
              </a:extLst>
            </p:cNvPr>
            <p:cNvSpPr/>
            <p:nvPr/>
          </p:nvSpPr>
          <p:spPr>
            <a:xfrm>
              <a:off x="2945949" y="3048756"/>
              <a:ext cx="29209" cy="60325"/>
            </a:xfrm>
            <a:custGeom>
              <a:avLst/>
              <a:gdLst/>
              <a:ahLst/>
              <a:cxnLst/>
              <a:rect l="l" t="t" r="r" b="b"/>
              <a:pathLst>
                <a:path w="29209" h="60325">
                  <a:moveTo>
                    <a:pt x="0" y="60073"/>
                  </a:moveTo>
                  <a:lnTo>
                    <a:pt x="0" y="19084"/>
                  </a:lnTo>
                  <a:lnTo>
                    <a:pt x="29015" y="0"/>
                  </a:lnTo>
                  <a:lnTo>
                    <a:pt x="29015" y="38002"/>
                  </a:lnTo>
                  <a:lnTo>
                    <a:pt x="0" y="60073"/>
                  </a:lnTo>
                  <a:close/>
                </a:path>
              </a:pathLst>
            </a:custGeom>
            <a:grpFill/>
            <a:ln w="6346">
              <a:solidFill>
                <a:schemeClr val="accent2">
                  <a:alpha val="98000"/>
                </a:schemeClr>
              </a:solidFill>
            </a:ln>
          </p:spPr>
          <p:txBody>
            <a:bodyPr wrap="square" lIns="0" tIns="0" rIns="0" bIns="0" rtlCol="0"/>
            <a:lstStyle/>
            <a:p>
              <a:endParaRPr lang="en-US" dirty="0"/>
            </a:p>
          </p:txBody>
        </p:sp>
        <p:sp>
          <p:nvSpPr>
            <p:cNvPr id="1124" name="object 400">
              <a:extLst>
                <a:ext uri="{FF2B5EF4-FFF2-40B4-BE49-F238E27FC236}">
                  <a16:creationId xmlns:a16="http://schemas.microsoft.com/office/drawing/2014/main" id="{90B5065A-BF50-1659-44F9-1751CE3E0D42}"/>
                </a:ext>
              </a:extLst>
            </p:cNvPr>
            <p:cNvSpPr/>
            <p:nvPr/>
          </p:nvSpPr>
          <p:spPr>
            <a:xfrm>
              <a:off x="3039110" y="2964916"/>
              <a:ext cx="63500" cy="73660"/>
            </a:xfrm>
            <a:custGeom>
              <a:avLst/>
              <a:gdLst/>
              <a:ahLst/>
              <a:cxnLst/>
              <a:rect l="l" t="t" r="r" b="b"/>
              <a:pathLst>
                <a:path w="63500" h="73660">
                  <a:moveTo>
                    <a:pt x="0" y="73059"/>
                  </a:moveTo>
                  <a:lnTo>
                    <a:pt x="0" y="41577"/>
                  </a:lnTo>
                  <a:lnTo>
                    <a:pt x="63042" y="0"/>
                  </a:lnTo>
                  <a:lnTo>
                    <a:pt x="63042" y="25124"/>
                  </a:lnTo>
                  <a:lnTo>
                    <a:pt x="0" y="73059"/>
                  </a:lnTo>
                  <a:close/>
                </a:path>
              </a:pathLst>
            </a:custGeom>
            <a:grpFill/>
            <a:ln w="6346">
              <a:solidFill>
                <a:schemeClr val="accent2">
                  <a:alpha val="98000"/>
                </a:schemeClr>
              </a:solidFill>
            </a:ln>
          </p:spPr>
          <p:txBody>
            <a:bodyPr wrap="square" lIns="0" tIns="0" rIns="0" bIns="0" rtlCol="0"/>
            <a:lstStyle/>
            <a:p>
              <a:endParaRPr lang="en-US" dirty="0"/>
            </a:p>
          </p:txBody>
        </p:sp>
        <p:sp>
          <p:nvSpPr>
            <p:cNvPr id="1125" name="object 401">
              <a:extLst>
                <a:ext uri="{FF2B5EF4-FFF2-40B4-BE49-F238E27FC236}">
                  <a16:creationId xmlns:a16="http://schemas.microsoft.com/office/drawing/2014/main" id="{B1985E26-8A47-3192-BA23-2E297BCF6F87}"/>
                </a:ext>
              </a:extLst>
            </p:cNvPr>
            <p:cNvSpPr/>
            <p:nvPr/>
          </p:nvSpPr>
          <p:spPr>
            <a:xfrm>
              <a:off x="3121837" y="2935220"/>
              <a:ext cx="26034" cy="40005"/>
            </a:xfrm>
            <a:custGeom>
              <a:avLst/>
              <a:gdLst/>
              <a:ahLst/>
              <a:cxnLst/>
              <a:rect l="l" t="t" r="r" b="b"/>
              <a:pathLst>
                <a:path w="26034" h="40004">
                  <a:moveTo>
                    <a:pt x="0" y="39794"/>
                  </a:moveTo>
                  <a:lnTo>
                    <a:pt x="0" y="16804"/>
                  </a:lnTo>
                  <a:lnTo>
                    <a:pt x="25455" y="0"/>
                  </a:lnTo>
                  <a:lnTo>
                    <a:pt x="25455" y="20448"/>
                  </a:lnTo>
                  <a:lnTo>
                    <a:pt x="0" y="39794"/>
                  </a:lnTo>
                  <a:close/>
                </a:path>
              </a:pathLst>
            </a:custGeom>
            <a:grpFill/>
            <a:ln w="6346">
              <a:solidFill>
                <a:schemeClr val="accent2">
                  <a:alpha val="98000"/>
                </a:schemeClr>
              </a:solidFill>
            </a:ln>
          </p:spPr>
          <p:txBody>
            <a:bodyPr wrap="square" lIns="0" tIns="0" rIns="0" bIns="0" rtlCol="0"/>
            <a:lstStyle/>
            <a:p>
              <a:endParaRPr lang="en-US" dirty="0"/>
            </a:p>
          </p:txBody>
        </p:sp>
        <p:sp>
          <p:nvSpPr>
            <p:cNvPr id="1126" name="object 402">
              <a:extLst>
                <a:ext uri="{FF2B5EF4-FFF2-40B4-BE49-F238E27FC236}">
                  <a16:creationId xmlns:a16="http://schemas.microsoft.com/office/drawing/2014/main" id="{474C4702-F869-ACDB-9EB0-DCFFE11EF4BE}"/>
                </a:ext>
              </a:extLst>
            </p:cNvPr>
            <p:cNvSpPr/>
            <p:nvPr/>
          </p:nvSpPr>
          <p:spPr>
            <a:xfrm>
              <a:off x="2945949" y="3079130"/>
              <a:ext cx="76200" cy="95250"/>
            </a:xfrm>
            <a:custGeom>
              <a:avLst/>
              <a:gdLst/>
              <a:ahLst/>
              <a:cxnLst/>
              <a:rect l="l" t="t" r="r" b="b"/>
              <a:pathLst>
                <a:path w="76200" h="95250">
                  <a:moveTo>
                    <a:pt x="0" y="94773"/>
                  </a:moveTo>
                  <a:lnTo>
                    <a:pt x="0" y="53794"/>
                  </a:lnTo>
                  <a:lnTo>
                    <a:pt x="75852" y="0"/>
                  </a:lnTo>
                  <a:lnTo>
                    <a:pt x="75852" y="33260"/>
                  </a:lnTo>
                  <a:lnTo>
                    <a:pt x="0" y="94773"/>
                  </a:lnTo>
                  <a:close/>
                </a:path>
              </a:pathLst>
            </a:custGeom>
            <a:grpFill/>
            <a:ln w="6346">
              <a:solidFill>
                <a:schemeClr val="accent2">
                  <a:alpha val="98000"/>
                </a:schemeClr>
              </a:solidFill>
            </a:ln>
          </p:spPr>
          <p:txBody>
            <a:bodyPr wrap="square" lIns="0" tIns="0" rIns="0" bIns="0" rtlCol="0"/>
            <a:lstStyle/>
            <a:p>
              <a:endParaRPr lang="en-US" dirty="0"/>
            </a:p>
          </p:txBody>
        </p:sp>
        <p:sp>
          <p:nvSpPr>
            <p:cNvPr id="1127" name="object 403">
              <a:extLst>
                <a:ext uri="{FF2B5EF4-FFF2-40B4-BE49-F238E27FC236}">
                  <a16:creationId xmlns:a16="http://schemas.microsoft.com/office/drawing/2014/main" id="{4890715C-1B9D-7E28-99CD-98DA584CC45A}"/>
                </a:ext>
              </a:extLst>
            </p:cNvPr>
            <p:cNvSpPr/>
            <p:nvPr/>
          </p:nvSpPr>
          <p:spPr>
            <a:xfrm>
              <a:off x="3041569" y="3047987"/>
              <a:ext cx="24765" cy="48895"/>
            </a:xfrm>
            <a:custGeom>
              <a:avLst/>
              <a:gdLst/>
              <a:ahLst/>
              <a:cxnLst/>
              <a:rect l="l" t="t" r="r" b="b"/>
              <a:pathLst>
                <a:path w="24765" h="48895">
                  <a:moveTo>
                    <a:pt x="0" y="48361"/>
                  </a:moveTo>
                  <a:lnTo>
                    <a:pt x="0" y="17142"/>
                  </a:lnTo>
                  <a:lnTo>
                    <a:pt x="24176" y="0"/>
                  </a:lnTo>
                  <a:lnTo>
                    <a:pt x="24176" y="28762"/>
                  </a:lnTo>
                  <a:lnTo>
                    <a:pt x="0" y="48361"/>
                  </a:lnTo>
                  <a:close/>
                </a:path>
              </a:pathLst>
            </a:custGeom>
            <a:grpFill/>
            <a:ln w="6346">
              <a:solidFill>
                <a:schemeClr val="accent2">
                  <a:alpha val="98000"/>
                </a:schemeClr>
              </a:solidFill>
            </a:ln>
          </p:spPr>
          <p:txBody>
            <a:bodyPr wrap="square" lIns="0" tIns="0" rIns="0" bIns="0" rtlCol="0"/>
            <a:lstStyle/>
            <a:p>
              <a:endParaRPr lang="en-US" dirty="0"/>
            </a:p>
          </p:txBody>
        </p:sp>
        <p:sp>
          <p:nvSpPr>
            <p:cNvPr id="1128" name="object 404">
              <a:extLst>
                <a:ext uri="{FF2B5EF4-FFF2-40B4-BE49-F238E27FC236}">
                  <a16:creationId xmlns:a16="http://schemas.microsoft.com/office/drawing/2014/main" id="{8E18894E-DA34-D0A1-FED1-F972E344E93D}"/>
                </a:ext>
              </a:extLst>
            </p:cNvPr>
            <p:cNvSpPr/>
            <p:nvPr/>
          </p:nvSpPr>
          <p:spPr>
            <a:xfrm>
              <a:off x="3085525" y="2990121"/>
              <a:ext cx="62230" cy="71120"/>
            </a:xfrm>
            <a:custGeom>
              <a:avLst/>
              <a:gdLst/>
              <a:ahLst/>
              <a:cxnLst/>
              <a:rect l="l" t="t" r="r" b="b"/>
              <a:pathLst>
                <a:path w="62229" h="71120">
                  <a:moveTo>
                    <a:pt x="0" y="70599"/>
                  </a:moveTo>
                  <a:lnTo>
                    <a:pt x="0" y="43783"/>
                  </a:lnTo>
                  <a:lnTo>
                    <a:pt x="61768" y="0"/>
                  </a:lnTo>
                  <a:lnTo>
                    <a:pt x="61768" y="20447"/>
                  </a:lnTo>
                  <a:lnTo>
                    <a:pt x="0" y="70599"/>
                  </a:lnTo>
                  <a:close/>
                </a:path>
              </a:pathLst>
            </a:custGeom>
            <a:grpFill/>
            <a:ln w="6346">
              <a:solidFill>
                <a:schemeClr val="accent2">
                  <a:alpha val="98000"/>
                </a:schemeClr>
              </a:solidFill>
            </a:ln>
          </p:spPr>
          <p:txBody>
            <a:bodyPr wrap="square" lIns="0" tIns="0" rIns="0" bIns="0" rtlCol="0"/>
            <a:lstStyle/>
            <a:p>
              <a:endParaRPr lang="en-US" dirty="0"/>
            </a:p>
          </p:txBody>
        </p:sp>
        <p:sp>
          <p:nvSpPr>
            <p:cNvPr id="1129" name="object 405">
              <a:extLst>
                <a:ext uri="{FF2B5EF4-FFF2-40B4-BE49-F238E27FC236}">
                  <a16:creationId xmlns:a16="http://schemas.microsoft.com/office/drawing/2014/main" id="{910A5A54-A51A-C245-CDB5-6695AE2232B5}"/>
                </a:ext>
              </a:extLst>
            </p:cNvPr>
            <p:cNvSpPr/>
            <p:nvPr/>
          </p:nvSpPr>
          <p:spPr>
            <a:xfrm>
              <a:off x="2945949" y="3165422"/>
              <a:ext cx="42545" cy="73660"/>
            </a:xfrm>
            <a:custGeom>
              <a:avLst/>
              <a:gdLst/>
              <a:ahLst/>
              <a:cxnLst/>
              <a:rect l="l" t="t" r="r" b="b"/>
              <a:pathLst>
                <a:path w="42545" h="73660">
                  <a:moveTo>
                    <a:pt x="0" y="73640"/>
                  </a:moveTo>
                  <a:lnTo>
                    <a:pt x="0" y="32661"/>
                  </a:lnTo>
                  <a:lnTo>
                    <a:pt x="41993" y="0"/>
                  </a:lnTo>
                  <a:lnTo>
                    <a:pt x="41993" y="36647"/>
                  </a:lnTo>
                  <a:lnTo>
                    <a:pt x="0" y="73640"/>
                  </a:lnTo>
                  <a:close/>
                </a:path>
              </a:pathLst>
            </a:custGeom>
            <a:grpFill/>
            <a:ln w="6346">
              <a:solidFill>
                <a:schemeClr val="accent2">
                  <a:alpha val="98000"/>
                </a:schemeClr>
              </a:solidFill>
            </a:ln>
          </p:spPr>
          <p:txBody>
            <a:bodyPr wrap="square" lIns="0" tIns="0" rIns="0" bIns="0" rtlCol="0"/>
            <a:lstStyle/>
            <a:p>
              <a:endParaRPr lang="en-US" dirty="0"/>
            </a:p>
          </p:txBody>
        </p:sp>
        <p:sp>
          <p:nvSpPr>
            <p:cNvPr id="1130" name="object 406">
              <a:extLst>
                <a:ext uri="{FF2B5EF4-FFF2-40B4-BE49-F238E27FC236}">
                  <a16:creationId xmlns:a16="http://schemas.microsoft.com/office/drawing/2014/main" id="{ED37D344-0ACD-DB95-F0E1-D66C73294500}"/>
                </a:ext>
              </a:extLst>
            </p:cNvPr>
            <p:cNvSpPr/>
            <p:nvPr/>
          </p:nvSpPr>
          <p:spPr>
            <a:xfrm>
              <a:off x="3007714" y="3092108"/>
              <a:ext cx="74930" cy="92710"/>
            </a:xfrm>
            <a:custGeom>
              <a:avLst/>
              <a:gdLst/>
              <a:ahLst/>
              <a:cxnLst/>
              <a:rect l="l" t="t" r="r" b="b"/>
              <a:pathLst>
                <a:path w="74929" h="92710">
                  <a:moveTo>
                    <a:pt x="0" y="92562"/>
                  </a:moveTo>
                  <a:lnTo>
                    <a:pt x="0" y="57948"/>
                  </a:lnTo>
                  <a:lnTo>
                    <a:pt x="74408" y="0"/>
                  </a:lnTo>
                  <a:lnTo>
                    <a:pt x="74408" y="27151"/>
                  </a:lnTo>
                  <a:lnTo>
                    <a:pt x="0" y="92562"/>
                  </a:lnTo>
                  <a:close/>
                </a:path>
              </a:pathLst>
            </a:custGeom>
            <a:grpFill/>
            <a:ln w="6346">
              <a:solidFill>
                <a:schemeClr val="accent2">
                  <a:alpha val="98000"/>
                </a:schemeClr>
              </a:solidFill>
            </a:ln>
          </p:spPr>
          <p:txBody>
            <a:bodyPr wrap="square" lIns="0" tIns="0" rIns="0" bIns="0" rtlCol="0"/>
            <a:lstStyle/>
            <a:p>
              <a:endParaRPr lang="en-US" dirty="0"/>
            </a:p>
          </p:txBody>
        </p:sp>
        <p:sp>
          <p:nvSpPr>
            <p:cNvPr id="1131" name="object 407">
              <a:extLst>
                <a:ext uri="{FF2B5EF4-FFF2-40B4-BE49-F238E27FC236}">
                  <a16:creationId xmlns:a16="http://schemas.microsoft.com/office/drawing/2014/main" id="{A704C196-272F-AA62-7DD0-0528A2CA1129}"/>
                </a:ext>
              </a:extLst>
            </p:cNvPr>
            <p:cNvSpPr/>
            <p:nvPr/>
          </p:nvSpPr>
          <p:spPr>
            <a:xfrm>
              <a:off x="3125402" y="3041453"/>
              <a:ext cx="22225" cy="40005"/>
            </a:xfrm>
            <a:custGeom>
              <a:avLst/>
              <a:gdLst/>
              <a:ahLst/>
              <a:cxnLst/>
              <a:rect l="l" t="t" r="r" b="b"/>
              <a:pathLst>
                <a:path w="22225" h="40004">
                  <a:moveTo>
                    <a:pt x="0" y="39711"/>
                  </a:moveTo>
                  <a:lnTo>
                    <a:pt x="0" y="17049"/>
                  </a:lnTo>
                  <a:lnTo>
                    <a:pt x="21892" y="0"/>
                  </a:lnTo>
                  <a:lnTo>
                    <a:pt x="21892" y="20450"/>
                  </a:lnTo>
                  <a:lnTo>
                    <a:pt x="0" y="39711"/>
                  </a:lnTo>
                  <a:close/>
                </a:path>
              </a:pathLst>
            </a:custGeom>
            <a:grpFill/>
            <a:ln w="6346">
              <a:solidFill>
                <a:schemeClr val="accent2">
                  <a:alpha val="98000"/>
                </a:schemeClr>
              </a:solidFill>
            </a:ln>
          </p:spPr>
          <p:txBody>
            <a:bodyPr wrap="square" lIns="0" tIns="0" rIns="0" bIns="0" rtlCol="0"/>
            <a:lstStyle/>
            <a:p>
              <a:endParaRPr lang="en-US" dirty="0"/>
            </a:p>
          </p:txBody>
        </p:sp>
        <p:sp>
          <p:nvSpPr>
            <p:cNvPr id="1132" name="object 408">
              <a:extLst>
                <a:ext uri="{FF2B5EF4-FFF2-40B4-BE49-F238E27FC236}">
                  <a16:creationId xmlns:a16="http://schemas.microsoft.com/office/drawing/2014/main" id="{B51C3127-30F8-CDA2-DBD9-0D2B245D0D18}"/>
                </a:ext>
              </a:extLst>
            </p:cNvPr>
            <p:cNvSpPr/>
            <p:nvPr/>
          </p:nvSpPr>
          <p:spPr>
            <a:xfrm>
              <a:off x="2945949" y="3244493"/>
              <a:ext cx="22860" cy="59690"/>
            </a:xfrm>
            <a:custGeom>
              <a:avLst/>
              <a:gdLst/>
              <a:ahLst/>
              <a:cxnLst/>
              <a:rect l="l" t="t" r="r" b="b"/>
              <a:pathLst>
                <a:path w="22859" h="59689">
                  <a:moveTo>
                    <a:pt x="0" y="59644"/>
                  </a:moveTo>
                  <a:lnTo>
                    <a:pt x="0" y="18672"/>
                  </a:lnTo>
                  <a:lnTo>
                    <a:pt x="22305" y="0"/>
                  </a:lnTo>
                  <a:lnTo>
                    <a:pt x="22305" y="38674"/>
                  </a:lnTo>
                  <a:lnTo>
                    <a:pt x="0" y="59644"/>
                  </a:lnTo>
                  <a:close/>
                </a:path>
              </a:pathLst>
            </a:custGeom>
            <a:grpFill/>
            <a:ln w="6346">
              <a:solidFill>
                <a:schemeClr val="accent2">
                  <a:alpha val="98000"/>
                </a:schemeClr>
              </a:solidFill>
            </a:ln>
          </p:spPr>
          <p:txBody>
            <a:bodyPr wrap="square" lIns="0" tIns="0" rIns="0" bIns="0" rtlCol="0"/>
            <a:lstStyle/>
            <a:p>
              <a:endParaRPr lang="en-US" dirty="0"/>
            </a:p>
          </p:txBody>
        </p:sp>
        <p:sp>
          <p:nvSpPr>
            <p:cNvPr id="1133" name="object 409">
              <a:extLst>
                <a:ext uri="{FF2B5EF4-FFF2-40B4-BE49-F238E27FC236}">
                  <a16:creationId xmlns:a16="http://schemas.microsoft.com/office/drawing/2014/main" id="{FAB01345-A542-DA6F-E285-F27FA9465F8E}"/>
                </a:ext>
              </a:extLst>
            </p:cNvPr>
            <p:cNvSpPr/>
            <p:nvPr/>
          </p:nvSpPr>
          <p:spPr>
            <a:xfrm>
              <a:off x="2987943" y="3168223"/>
              <a:ext cx="71755" cy="97155"/>
            </a:xfrm>
            <a:custGeom>
              <a:avLst/>
              <a:gdLst/>
              <a:ahLst/>
              <a:cxnLst/>
              <a:rect l="l" t="t" r="r" b="b"/>
              <a:pathLst>
                <a:path w="71754" h="97154">
                  <a:moveTo>
                    <a:pt x="0" y="96547"/>
                  </a:moveTo>
                  <a:lnTo>
                    <a:pt x="0" y="59803"/>
                  </a:lnTo>
                  <a:lnTo>
                    <a:pt x="71617" y="0"/>
                  </a:lnTo>
                  <a:lnTo>
                    <a:pt x="71617" y="29433"/>
                  </a:lnTo>
                  <a:lnTo>
                    <a:pt x="0" y="96547"/>
                  </a:lnTo>
                  <a:close/>
                </a:path>
              </a:pathLst>
            </a:custGeom>
            <a:grpFill/>
            <a:ln w="6346">
              <a:solidFill>
                <a:schemeClr val="accent2">
                  <a:alpha val="98000"/>
                </a:schemeClr>
              </a:solidFill>
            </a:ln>
          </p:spPr>
          <p:txBody>
            <a:bodyPr wrap="square" lIns="0" tIns="0" rIns="0" bIns="0" rtlCol="0"/>
            <a:lstStyle/>
            <a:p>
              <a:endParaRPr lang="en-US" dirty="0"/>
            </a:p>
          </p:txBody>
        </p:sp>
        <p:sp>
          <p:nvSpPr>
            <p:cNvPr id="1134" name="object 410">
              <a:extLst>
                <a:ext uri="{FF2B5EF4-FFF2-40B4-BE49-F238E27FC236}">
                  <a16:creationId xmlns:a16="http://schemas.microsoft.com/office/drawing/2014/main" id="{08F2169D-7283-AAC7-F235-C606B90CDD0B}"/>
                </a:ext>
              </a:extLst>
            </p:cNvPr>
            <p:cNvSpPr/>
            <p:nvPr/>
          </p:nvSpPr>
          <p:spPr>
            <a:xfrm>
              <a:off x="3079322" y="3094908"/>
              <a:ext cx="68580" cy="84455"/>
            </a:xfrm>
            <a:custGeom>
              <a:avLst/>
              <a:gdLst/>
              <a:ahLst/>
              <a:cxnLst/>
              <a:rect l="l" t="t" r="r" b="b"/>
              <a:pathLst>
                <a:path w="68579" h="84454">
                  <a:moveTo>
                    <a:pt x="0" y="84167"/>
                  </a:moveTo>
                  <a:lnTo>
                    <a:pt x="0" y="56755"/>
                  </a:lnTo>
                  <a:lnTo>
                    <a:pt x="67971" y="0"/>
                  </a:lnTo>
                  <a:lnTo>
                    <a:pt x="67971" y="20448"/>
                  </a:lnTo>
                  <a:lnTo>
                    <a:pt x="0" y="84167"/>
                  </a:lnTo>
                  <a:close/>
                </a:path>
              </a:pathLst>
            </a:custGeom>
            <a:grpFill/>
            <a:ln w="6346">
              <a:solidFill>
                <a:schemeClr val="accent2">
                  <a:alpha val="98000"/>
                </a:schemeClr>
              </a:solidFill>
            </a:ln>
          </p:spPr>
          <p:txBody>
            <a:bodyPr wrap="square" lIns="0" tIns="0" rIns="0" bIns="0" rtlCol="0"/>
            <a:lstStyle/>
            <a:p>
              <a:endParaRPr lang="en-US" dirty="0"/>
            </a:p>
          </p:txBody>
        </p:sp>
        <p:sp>
          <p:nvSpPr>
            <p:cNvPr id="1135" name="object 411">
              <a:extLst>
                <a:ext uri="{FF2B5EF4-FFF2-40B4-BE49-F238E27FC236}">
                  <a16:creationId xmlns:a16="http://schemas.microsoft.com/office/drawing/2014/main" id="{425A2853-B018-466D-A992-0854A01F4991}"/>
                </a:ext>
              </a:extLst>
            </p:cNvPr>
            <p:cNvSpPr/>
            <p:nvPr/>
          </p:nvSpPr>
          <p:spPr>
            <a:xfrm>
              <a:off x="2945949" y="3287682"/>
              <a:ext cx="48895" cy="85090"/>
            </a:xfrm>
            <a:custGeom>
              <a:avLst/>
              <a:gdLst/>
              <a:ahLst/>
              <a:cxnLst/>
              <a:rect l="l" t="t" r="r" b="b"/>
              <a:pathLst>
                <a:path w="48895" h="85089">
                  <a:moveTo>
                    <a:pt x="0" y="85009"/>
                  </a:moveTo>
                  <a:lnTo>
                    <a:pt x="0" y="44032"/>
                  </a:lnTo>
                  <a:lnTo>
                    <a:pt x="48787" y="0"/>
                  </a:lnTo>
                  <a:lnTo>
                    <a:pt x="48787" y="36061"/>
                  </a:lnTo>
                  <a:lnTo>
                    <a:pt x="0" y="85009"/>
                  </a:lnTo>
                  <a:close/>
                </a:path>
              </a:pathLst>
            </a:custGeom>
            <a:grpFill/>
            <a:ln w="6346">
              <a:solidFill>
                <a:schemeClr val="accent2">
                  <a:alpha val="98000"/>
                </a:schemeClr>
              </a:solidFill>
            </a:ln>
          </p:spPr>
          <p:txBody>
            <a:bodyPr wrap="square" lIns="0" tIns="0" rIns="0" bIns="0" rtlCol="0"/>
            <a:lstStyle/>
            <a:p>
              <a:endParaRPr lang="en-US" dirty="0"/>
            </a:p>
          </p:txBody>
        </p:sp>
        <p:sp>
          <p:nvSpPr>
            <p:cNvPr id="1136" name="object 412">
              <a:extLst>
                <a:ext uri="{FF2B5EF4-FFF2-40B4-BE49-F238E27FC236}">
                  <a16:creationId xmlns:a16="http://schemas.microsoft.com/office/drawing/2014/main" id="{085CF61D-82B5-F4B2-4173-959571F7AE2C}"/>
                </a:ext>
              </a:extLst>
            </p:cNvPr>
            <p:cNvSpPr/>
            <p:nvPr/>
          </p:nvSpPr>
          <p:spPr>
            <a:xfrm>
              <a:off x="3014511" y="3252132"/>
              <a:ext cx="19685" cy="52069"/>
            </a:xfrm>
            <a:custGeom>
              <a:avLst/>
              <a:gdLst/>
              <a:ahLst/>
              <a:cxnLst/>
              <a:rect l="l" t="t" r="r" b="b"/>
              <a:pathLst>
                <a:path w="19684" h="52070">
                  <a:moveTo>
                    <a:pt x="0" y="51757"/>
                  </a:moveTo>
                  <a:lnTo>
                    <a:pt x="0" y="17733"/>
                  </a:lnTo>
                  <a:lnTo>
                    <a:pt x="19677" y="0"/>
                  </a:lnTo>
                  <a:lnTo>
                    <a:pt x="19677" y="31978"/>
                  </a:lnTo>
                  <a:lnTo>
                    <a:pt x="0" y="51757"/>
                  </a:lnTo>
                  <a:close/>
                </a:path>
              </a:pathLst>
            </a:custGeom>
            <a:grpFill/>
            <a:ln w="6346">
              <a:solidFill>
                <a:schemeClr val="accent2">
                  <a:alpha val="98000"/>
                </a:schemeClr>
              </a:solidFill>
            </a:ln>
          </p:spPr>
          <p:txBody>
            <a:bodyPr wrap="square" lIns="0" tIns="0" rIns="0" bIns="0" rtlCol="0"/>
            <a:lstStyle/>
            <a:p>
              <a:endParaRPr lang="en-US" dirty="0"/>
            </a:p>
          </p:txBody>
        </p:sp>
        <p:sp>
          <p:nvSpPr>
            <p:cNvPr id="1137" name="object 413">
              <a:extLst>
                <a:ext uri="{FF2B5EF4-FFF2-40B4-BE49-F238E27FC236}">
                  <a16:creationId xmlns:a16="http://schemas.microsoft.com/office/drawing/2014/main" id="{63ADA84C-399D-8EE3-B456-CC3EF13E768D}"/>
                </a:ext>
              </a:extLst>
            </p:cNvPr>
            <p:cNvSpPr/>
            <p:nvPr/>
          </p:nvSpPr>
          <p:spPr>
            <a:xfrm>
              <a:off x="3053956" y="3199691"/>
              <a:ext cx="38735" cy="64769"/>
            </a:xfrm>
            <a:custGeom>
              <a:avLst/>
              <a:gdLst/>
              <a:ahLst/>
              <a:cxnLst/>
              <a:rect l="l" t="t" r="r" b="b"/>
              <a:pathLst>
                <a:path w="38734" h="64770">
                  <a:moveTo>
                    <a:pt x="0" y="64659"/>
                  </a:moveTo>
                  <a:lnTo>
                    <a:pt x="0" y="34617"/>
                  </a:lnTo>
                  <a:lnTo>
                    <a:pt x="38353" y="0"/>
                  </a:lnTo>
                  <a:lnTo>
                    <a:pt x="38353" y="26131"/>
                  </a:lnTo>
                  <a:lnTo>
                    <a:pt x="0" y="64659"/>
                  </a:lnTo>
                  <a:close/>
                </a:path>
              </a:pathLst>
            </a:custGeom>
            <a:grpFill/>
            <a:ln w="6346">
              <a:solidFill>
                <a:schemeClr val="accent2">
                  <a:alpha val="98000"/>
                </a:schemeClr>
              </a:solidFill>
            </a:ln>
          </p:spPr>
          <p:txBody>
            <a:bodyPr wrap="square" lIns="0" tIns="0" rIns="0" bIns="0" rtlCol="0"/>
            <a:lstStyle/>
            <a:p>
              <a:endParaRPr lang="en-US" dirty="0"/>
            </a:p>
          </p:txBody>
        </p:sp>
        <p:sp>
          <p:nvSpPr>
            <p:cNvPr id="1138" name="object 414">
              <a:extLst>
                <a:ext uri="{FF2B5EF4-FFF2-40B4-BE49-F238E27FC236}">
                  <a16:creationId xmlns:a16="http://schemas.microsoft.com/office/drawing/2014/main" id="{96D56EAC-5572-7EF5-0ACA-BC045DDD354C}"/>
                </a:ext>
              </a:extLst>
            </p:cNvPr>
            <p:cNvSpPr/>
            <p:nvPr/>
          </p:nvSpPr>
          <p:spPr>
            <a:xfrm>
              <a:off x="3129985" y="3150140"/>
              <a:ext cx="17780" cy="38100"/>
            </a:xfrm>
            <a:custGeom>
              <a:avLst/>
              <a:gdLst/>
              <a:ahLst/>
              <a:cxnLst/>
              <a:rect l="l" t="t" r="r" b="b"/>
              <a:pathLst>
                <a:path w="17779" h="38100">
                  <a:moveTo>
                    <a:pt x="0" y="37932"/>
                  </a:moveTo>
                  <a:lnTo>
                    <a:pt x="0" y="15609"/>
                  </a:lnTo>
                  <a:lnTo>
                    <a:pt x="17308" y="0"/>
                  </a:lnTo>
                  <a:lnTo>
                    <a:pt x="17308" y="20533"/>
                  </a:lnTo>
                  <a:lnTo>
                    <a:pt x="0" y="37932"/>
                  </a:lnTo>
                  <a:close/>
                </a:path>
              </a:pathLst>
            </a:custGeom>
            <a:grpFill/>
            <a:ln w="6346">
              <a:solidFill>
                <a:schemeClr val="accent2">
                  <a:alpha val="98000"/>
                </a:schemeClr>
              </a:solidFill>
            </a:ln>
          </p:spPr>
          <p:txBody>
            <a:bodyPr wrap="square" lIns="0" tIns="0" rIns="0" bIns="0" rtlCol="0"/>
            <a:lstStyle/>
            <a:p>
              <a:endParaRPr lang="en-US" dirty="0"/>
            </a:p>
          </p:txBody>
        </p:sp>
        <p:sp>
          <p:nvSpPr>
            <p:cNvPr id="1139" name="object 415">
              <a:extLst>
                <a:ext uri="{FF2B5EF4-FFF2-40B4-BE49-F238E27FC236}">
                  <a16:creationId xmlns:a16="http://schemas.microsoft.com/office/drawing/2014/main" id="{DFF30C70-20EE-E44A-BEED-EA1724EFBEED}"/>
                </a:ext>
              </a:extLst>
            </p:cNvPr>
            <p:cNvSpPr/>
            <p:nvPr/>
          </p:nvSpPr>
          <p:spPr>
            <a:xfrm>
              <a:off x="3000672" y="3269865"/>
              <a:ext cx="75565" cy="108585"/>
            </a:xfrm>
            <a:custGeom>
              <a:avLst/>
              <a:gdLst/>
              <a:ahLst/>
              <a:cxnLst/>
              <a:rect l="l" t="t" r="r" b="b"/>
              <a:pathLst>
                <a:path w="75565" h="108585">
                  <a:moveTo>
                    <a:pt x="0" y="108259"/>
                  </a:moveTo>
                  <a:lnTo>
                    <a:pt x="0" y="72882"/>
                  </a:lnTo>
                  <a:lnTo>
                    <a:pt x="75006" y="0"/>
                  </a:lnTo>
                  <a:lnTo>
                    <a:pt x="75006" y="27738"/>
                  </a:lnTo>
                  <a:lnTo>
                    <a:pt x="0" y="108259"/>
                  </a:lnTo>
                  <a:close/>
                </a:path>
              </a:pathLst>
            </a:custGeom>
            <a:grpFill/>
            <a:ln w="6346">
              <a:solidFill>
                <a:schemeClr val="accent2">
                  <a:alpha val="98000"/>
                </a:schemeClr>
              </a:solidFill>
            </a:ln>
          </p:spPr>
          <p:txBody>
            <a:bodyPr wrap="square" lIns="0" tIns="0" rIns="0" bIns="0" rtlCol="0"/>
            <a:lstStyle/>
            <a:p>
              <a:endParaRPr lang="en-US" dirty="0"/>
            </a:p>
          </p:txBody>
        </p:sp>
        <p:sp>
          <p:nvSpPr>
            <p:cNvPr id="1140" name="object 416">
              <a:extLst>
                <a:ext uri="{FF2B5EF4-FFF2-40B4-BE49-F238E27FC236}">
                  <a16:creationId xmlns:a16="http://schemas.microsoft.com/office/drawing/2014/main" id="{635C2711-32D9-2AB4-C313-506A8AEE1BF8}"/>
                </a:ext>
              </a:extLst>
            </p:cNvPr>
            <p:cNvSpPr/>
            <p:nvPr/>
          </p:nvSpPr>
          <p:spPr>
            <a:xfrm>
              <a:off x="3095363" y="3200284"/>
              <a:ext cx="52069" cy="76200"/>
            </a:xfrm>
            <a:custGeom>
              <a:avLst/>
              <a:gdLst/>
              <a:ahLst/>
              <a:cxnLst/>
              <a:rect l="l" t="t" r="r" b="b"/>
              <a:pathLst>
                <a:path w="52070" h="76200">
                  <a:moveTo>
                    <a:pt x="0" y="76194"/>
                  </a:moveTo>
                  <a:lnTo>
                    <a:pt x="0" y="50490"/>
                  </a:lnTo>
                  <a:lnTo>
                    <a:pt x="51930" y="0"/>
                  </a:lnTo>
                  <a:lnTo>
                    <a:pt x="51930" y="20452"/>
                  </a:lnTo>
                  <a:lnTo>
                    <a:pt x="0" y="76194"/>
                  </a:lnTo>
                  <a:close/>
                </a:path>
              </a:pathLst>
            </a:custGeom>
            <a:grpFill/>
            <a:ln w="6346">
              <a:solidFill>
                <a:schemeClr val="accent2">
                  <a:alpha val="98000"/>
                </a:schemeClr>
              </a:solidFill>
            </a:ln>
          </p:spPr>
          <p:txBody>
            <a:bodyPr wrap="square" lIns="0" tIns="0" rIns="0" bIns="0" rtlCol="0"/>
            <a:lstStyle/>
            <a:p>
              <a:endParaRPr lang="en-US" dirty="0"/>
            </a:p>
          </p:txBody>
        </p:sp>
        <p:sp>
          <p:nvSpPr>
            <p:cNvPr id="1141" name="object 417">
              <a:extLst>
                <a:ext uri="{FF2B5EF4-FFF2-40B4-BE49-F238E27FC236}">
                  <a16:creationId xmlns:a16="http://schemas.microsoft.com/office/drawing/2014/main" id="{5DCFD11C-E247-5275-807C-3D4E1C0B327B}"/>
                </a:ext>
              </a:extLst>
            </p:cNvPr>
            <p:cNvSpPr/>
            <p:nvPr/>
          </p:nvSpPr>
          <p:spPr>
            <a:xfrm>
              <a:off x="2980898" y="3348348"/>
              <a:ext cx="75565" cy="114300"/>
            </a:xfrm>
            <a:custGeom>
              <a:avLst/>
              <a:gdLst/>
              <a:ahLst/>
              <a:cxnLst/>
              <a:rect l="l" t="t" r="r" b="b"/>
              <a:pathLst>
                <a:path w="75565" h="114300">
                  <a:moveTo>
                    <a:pt x="0" y="113781"/>
                  </a:moveTo>
                  <a:lnTo>
                    <a:pt x="0" y="76360"/>
                  </a:lnTo>
                  <a:lnTo>
                    <a:pt x="75002" y="0"/>
                  </a:lnTo>
                  <a:lnTo>
                    <a:pt x="75002" y="29776"/>
                  </a:lnTo>
                  <a:lnTo>
                    <a:pt x="0" y="113781"/>
                  </a:lnTo>
                  <a:close/>
                </a:path>
              </a:pathLst>
            </a:custGeom>
            <a:grpFill/>
            <a:ln w="6346">
              <a:solidFill>
                <a:schemeClr val="accent2">
                  <a:alpha val="98000"/>
                </a:schemeClr>
              </a:solidFill>
            </a:ln>
          </p:spPr>
          <p:txBody>
            <a:bodyPr wrap="square" lIns="0" tIns="0" rIns="0" bIns="0" rtlCol="0"/>
            <a:lstStyle/>
            <a:p>
              <a:endParaRPr lang="en-US" dirty="0"/>
            </a:p>
          </p:txBody>
        </p:sp>
        <p:sp>
          <p:nvSpPr>
            <p:cNvPr id="1142" name="object 418">
              <a:extLst>
                <a:ext uri="{FF2B5EF4-FFF2-40B4-BE49-F238E27FC236}">
                  <a16:creationId xmlns:a16="http://schemas.microsoft.com/office/drawing/2014/main" id="{B24B8106-5490-BA54-6688-455AB660674E}"/>
                </a:ext>
              </a:extLst>
            </p:cNvPr>
            <p:cNvSpPr/>
            <p:nvPr/>
          </p:nvSpPr>
          <p:spPr>
            <a:xfrm>
              <a:off x="3075678" y="3291245"/>
              <a:ext cx="36830" cy="65405"/>
            </a:xfrm>
            <a:custGeom>
              <a:avLst/>
              <a:gdLst/>
              <a:ahLst/>
              <a:cxnLst/>
              <a:rect l="l" t="t" r="r" b="b"/>
              <a:pathLst>
                <a:path w="36829" h="65404">
                  <a:moveTo>
                    <a:pt x="0" y="64825"/>
                  </a:moveTo>
                  <a:lnTo>
                    <a:pt x="0" y="36986"/>
                  </a:lnTo>
                  <a:lnTo>
                    <a:pt x="36309" y="0"/>
                  </a:lnTo>
                  <a:lnTo>
                    <a:pt x="36309" y="24170"/>
                  </a:lnTo>
                  <a:lnTo>
                    <a:pt x="0" y="64825"/>
                  </a:lnTo>
                  <a:close/>
                </a:path>
              </a:pathLst>
            </a:custGeom>
            <a:grpFill/>
            <a:ln w="6346">
              <a:solidFill>
                <a:schemeClr val="accent2">
                  <a:alpha val="98000"/>
                </a:schemeClr>
              </a:solidFill>
            </a:ln>
          </p:spPr>
          <p:txBody>
            <a:bodyPr wrap="square" lIns="0" tIns="0" rIns="0" bIns="0" rtlCol="0"/>
            <a:lstStyle/>
            <a:p>
              <a:endParaRPr lang="en-US" dirty="0"/>
            </a:p>
          </p:txBody>
        </p:sp>
        <p:sp>
          <p:nvSpPr>
            <p:cNvPr id="1143" name="object 419">
              <a:extLst>
                <a:ext uri="{FF2B5EF4-FFF2-40B4-BE49-F238E27FC236}">
                  <a16:creationId xmlns:a16="http://schemas.microsoft.com/office/drawing/2014/main" id="{BE3DD3B2-2033-C29E-1C79-150DBEBE56C7}"/>
                </a:ext>
              </a:extLst>
            </p:cNvPr>
            <p:cNvSpPr/>
            <p:nvPr/>
          </p:nvSpPr>
          <p:spPr>
            <a:xfrm>
              <a:off x="3140752" y="3255358"/>
              <a:ext cx="6985" cy="27940"/>
            </a:xfrm>
            <a:custGeom>
              <a:avLst/>
              <a:gdLst/>
              <a:ahLst/>
              <a:cxnLst/>
              <a:rect l="l" t="t" r="r" b="b"/>
              <a:pathLst>
                <a:path w="6984" h="27939">
                  <a:moveTo>
                    <a:pt x="0" y="27809"/>
                  </a:moveTo>
                  <a:lnTo>
                    <a:pt x="0" y="6609"/>
                  </a:lnTo>
                  <a:lnTo>
                    <a:pt x="6541" y="0"/>
                  </a:lnTo>
                  <a:lnTo>
                    <a:pt x="6541" y="20523"/>
                  </a:lnTo>
                  <a:lnTo>
                    <a:pt x="0" y="27809"/>
                  </a:lnTo>
                  <a:close/>
                </a:path>
              </a:pathLst>
            </a:custGeom>
            <a:grpFill/>
            <a:ln w="6346">
              <a:solidFill>
                <a:schemeClr val="accent2">
                  <a:alpha val="98000"/>
                </a:schemeClr>
              </a:solidFill>
            </a:ln>
          </p:spPr>
          <p:txBody>
            <a:bodyPr wrap="square" lIns="0" tIns="0" rIns="0" bIns="0" rtlCol="0"/>
            <a:lstStyle/>
            <a:p>
              <a:endParaRPr lang="en-US" dirty="0"/>
            </a:p>
          </p:txBody>
        </p:sp>
        <p:sp>
          <p:nvSpPr>
            <p:cNvPr id="1144" name="object 420">
              <a:extLst>
                <a:ext uri="{FF2B5EF4-FFF2-40B4-BE49-F238E27FC236}">
                  <a16:creationId xmlns:a16="http://schemas.microsoft.com/office/drawing/2014/main" id="{1F4935F6-E76F-A887-B5E2-C9D06F006045}"/>
                </a:ext>
              </a:extLst>
            </p:cNvPr>
            <p:cNvSpPr/>
            <p:nvPr/>
          </p:nvSpPr>
          <p:spPr>
            <a:xfrm>
              <a:off x="2984898" y="3450499"/>
              <a:ext cx="29845" cy="69215"/>
            </a:xfrm>
            <a:custGeom>
              <a:avLst/>
              <a:gdLst/>
              <a:ahLst/>
              <a:cxnLst/>
              <a:rect l="l" t="t" r="r" b="b"/>
              <a:pathLst>
                <a:path w="29845" h="69214">
                  <a:moveTo>
                    <a:pt x="0" y="68986"/>
                  </a:moveTo>
                  <a:lnTo>
                    <a:pt x="0" y="31982"/>
                  </a:lnTo>
                  <a:lnTo>
                    <a:pt x="29613" y="0"/>
                  </a:lnTo>
                  <a:lnTo>
                    <a:pt x="29613" y="34023"/>
                  </a:lnTo>
                  <a:lnTo>
                    <a:pt x="0" y="68986"/>
                  </a:lnTo>
                  <a:close/>
                </a:path>
              </a:pathLst>
            </a:custGeom>
            <a:grpFill/>
            <a:ln w="6346">
              <a:solidFill>
                <a:schemeClr val="accent2">
                  <a:alpha val="98000"/>
                </a:schemeClr>
              </a:solidFill>
            </a:ln>
          </p:spPr>
          <p:txBody>
            <a:bodyPr wrap="square" lIns="0" tIns="0" rIns="0" bIns="0" rtlCol="0"/>
            <a:lstStyle/>
            <a:p>
              <a:endParaRPr lang="en-US" dirty="0"/>
            </a:p>
          </p:txBody>
        </p:sp>
        <p:sp>
          <p:nvSpPr>
            <p:cNvPr id="1145" name="object 421">
              <a:extLst>
                <a:ext uri="{FF2B5EF4-FFF2-40B4-BE49-F238E27FC236}">
                  <a16:creationId xmlns:a16="http://schemas.microsoft.com/office/drawing/2014/main" id="{E99F6822-E5BF-C5A8-2FD4-7ADBABCB990F}"/>
                </a:ext>
              </a:extLst>
            </p:cNvPr>
            <p:cNvSpPr/>
            <p:nvPr/>
          </p:nvSpPr>
          <p:spPr>
            <a:xfrm>
              <a:off x="3034189" y="3307021"/>
              <a:ext cx="113664" cy="154305"/>
            </a:xfrm>
            <a:custGeom>
              <a:avLst/>
              <a:gdLst/>
              <a:ahLst/>
              <a:cxnLst/>
              <a:rect l="l" t="t" r="r" b="b"/>
              <a:pathLst>
                <a:path w="113665" h="154304">
                  <a:moveTo>
                    <a:pt x="0" y="154249"/>
                  </a:moveTo>
                  <a:lnTo>
                    <a:pt x="0" y="122184"/>
                  </a:lnTo>
                  <a:lnTo>
                    <a:pt x="113104" y="0"/>
                  </a:lnTo>
                  <a:lnTo>
                    <a:pt x="113104" y="20527"/>
                  </a:lnTo>
                  <a:lnTo>
                    <a:pt x="0" y="154249"/>
                  </a:lnTo>
                  <a:close/>
                </a:path>
              </a:pathLst>
            </a:custGeom>
            <a:grpFill/>
            <a:ln w="6346">
              <a:solidFill>
                <a:schemeClr val="accent2">
                  <a:alpha val="98000"/>
                </a:schemeClr>
              </a:solidFill>
            </a:ln>
          </p:spPr>
          <p:txBody>
            <a:bodyPr wrap="square" lIns="0" tIns="0" rIns="0" bIns="0" rtlCol="0"/>
            <a:lstStyle/>
            <a:p>
              <a:endParaRPr lang="en-US" dirty="0"/>
            </a:p>
          </p:txBody>
        </p:sp>
        <p:sp>
          <p:nvSpPr>
            <p:cNvPr id="1146" name="object 422">
              <a:extLst>
                <a:ext uri="{FF2B5EF4-FFF2-40B4-BE49-F238E27FC236}">
                  <a16:creationId xmlns:a16="http://schemas.microsoft.com/office/drawing/2014/main" id="{2168190C-89F0-BB09-322D-05D67BC112F9}"/>
                </a:ext>
              </a:extLst>
            </p:cNvPr>
            <p:cNvSpPr/>
            <p:nvPr/>
          </p:nvSpPr>
          <p:spPr>
            <a:xfrm>
              <a:off x="3078732" y="3361654"/>
              <a:ext cx="68580" cy="104775"/>
            </a:xfrm>
            <a:custGeom>
              <a:avLst/>
              <a:gdLst/>
              <a:ahLst/>
              <a:cxnLst/>
              <a:rect l="l" t="t" r="r" b="b"/>
              <a:pathLst>
                <a:path w="68579" h="104775">
                  <a:moveTo>
                    <a:pt x="0" y="104288"/>
                  </a:moveTo>
                  <a:lnTo>
                    <a:pt x="0" y="76795"/>
                  </a:lnTo>
                  <a:lnTo>
                    <a:pt x="68562" y="0"/>
                  </a:lnTo>
                  <a:lnTo>
                    <a:pt x="68562" y="20549"/>
                  </a:lnTo>
                  <a:lnTo>
                    <a:pt x="0" y="104288"/>
                  </a:lnTo>
                  <a:close/>
                </a:path>
              </a:pathLst>
            </a:custGeom>
            <a:grpFill/>
            <a:ln w="6346">
              <a:solidFill>
                <a:schemeClr val="accent2">
                  <a:alpha val="98000"/>
                </a:schemeClr>
              </a:solidFill>
            </a:ln>
          </p:spPr>
          <p:txBody>
            <a:bodyPr wrap="square" lIns="0" tIns="0" rIns="0" bIns="0" rtlCol="0"/>
            <a:lstStyle/>
            <a:p>
              <a:endParaRPr lang="en-US" dirty="0"/>
            </a:p>
          </p:txBody>
        </p:sp>
        <p:sp>
          <p:nvSpPr>
            <p:cNvPr id="1147" name="object 423">
              <a:extLst>
                <a:ext uri="{FF2B5EF4-FFF2-40B4-BE49-F238E27FC236}">
                  <a16:creationId xmlns:a16="http://schemas.microsoft.com/office/drawing/2014/main" id="{3EA6CB1B-20DC-4715-CC67-1250E1D18392}"/>
                </a:ext>
              </a:extLst>
            </p:cNvPr>
            <p:cNvSpPr/>
            <p:nvPr/>
          </p:nvSpPr>
          <p:spPr>
            <a:xfrm>
              <a:off x="2122589" y="1293418"/>
              <a:ext cx="213360" cy="46990"/>
            </a:xfrm>
            <a:custGeom>
              <a:avLst/>
              <a:gdLst/>
              <a:ahLst/>
              <a:cxnLst/>
              <a:rect l="l" t="t" r="r" b="b"/>
              <a:pathLst>
                <a:path w="213359" h="46989">
                  <a:moveTo>
                    <a:pt x="46541" y="46551"/>
                  </a:moveTo>
                  <a:lnTo>
                    <a:pt x="0" y="46551"/>
                  </a:lnTo>
                  <a:lnTo>
                    <a:pt x="0" y="0"/>
                  </a:lnTo>
                  <a:lnTo>
                    <a:pt x="46541" y="0"/>
                  </a:lnTo>
                  <a:lnTo>
                    <a:pt x="83390" y="0"/>
                  </a:lnTo>
                  <a:lnTo>
                    <a:pt x="129946" y="0"/>
                  </a:lnTo>
                  <a:lnTo>
                    <a:pt x="166791" y="0"/>
                  </a:lnTo>
                  <a:lnTo>
                    <a:pt x="213343" y="0"/>
                  </a:lnTo>
                  <a:lnTo>
                    <a:pt x="213343" y="46551"/>
                  </a:lnTo>
                  <a:lnTo>
                    <a:pt x="166791" y="46551"/>
                  </a:lnTo>
                  <a:lnTo>
                    <a:pt x="129946" y="46551"/>
                  </a:lnTo>
                  <a:lnTo>
                    <a:pt x="83390" y="46551"/>
                  </a:lnTo>
                  <a:lnTo>
                    <a:pt x="46541" y="46551"/>
                  </a:lnTo>
                  <a:close/>
                </a:path>
              </a:pathLst>
            </a:custGeom>
            <a:grpFill/>
            <a:ln w="6346">
              <a:solidFill>
                <a:schemeClr val="accent2">
                  <a:alpha val="98000"/>
                </a:schemeClr>
              </a:solidFill>
            </a:ln>
          </p:spPr>
          <p:txBody>
            <a:bodyPr wrap="square" lIns="0" tIns="0" rIns="0" bIns="0" rtlCol="0"/>
            <a:lstStyle/>
            <a:p>
              <a:endParaRPr lang="en-US" dirty="0"/>
            </a:p>
          </p:txBody>
        </p:sp>
        <p:sp>
          <p:nvSpPr>
            <p:cNvPr id="1148" name="object 424">
              <a:extLst>
                <a:ext uri="{FF2B5EF4-FFF2-40B4-BE49-F238E27FC236}">
                  <a16:creationId xmlns:a16="http://schemas.microsoft.com/office/drawing/2014/main" id="{9DC01291-D95F-F34E-1449-B27C5404360A}"/>
                </a:ext>
              </a:extLst>
            </p:cNvPr>
            <p:cNvSpPr/>
            <p:nvPr/>
          </p:nvSpPr>
          <p:spPr>
            <a:xfrm>
              <a:off x="2122589" y="3093246"/>
              <a:ext cx="130175" cy="46990"/>
            </a:xfrm>
            <a:custGeom>
              <a:avLst/>
              <a:gdLst/>
              <a:ahLst/>
              <a:cxnLst/>
              <a:rect l="l" t="t" r="r" b="b"/>
              <a:pathLst>
                <a:path w="130175" h="46989">
                  <a:moveTo>
                    <a:pt x="46541" y="0"/>
                  </a:moveTo>
                  <a:lnTo>
                    <a:pt x="83390" y="0"/>
                  </a:lnTo>
                  <a:lnTo>
                    <a:pt x="106668" y="0"/>
                  </a:lnTo>
                  <a:lnTo>
                    <a:pt x="129946" y="0"/>
                  </a:lnTo>
                  <a:lnTo>
                    <a:pt x="129946" y="46554"/>
                  </a:lnTo>
                  <a:lnTo>
                    <a:pt x="0" y="46554"/>
                  </a:lnTo>
                  <a:lnTo>
                    <a:pt x="0" y="0"/>
                  </a:lnTo>
                  <a:lnTo>
                    <a:pt x="23270" y="0"/>
                  </a:lnTo>
                  <a:lnTo>
                    <a:pt x="46541" y="0"/>
                  </a:lnTo>
                  <a:close/>
                </a:path>
              </a:pathLst>
            </a:custGeom>
            <a:grpFill/>
            <a:ln w="6346">
              <a:solidFill>
                <a:schemeClr val="accent2">
                  <a:alpha val="98000"/>
                </a:schemeClr>
              </a:solidFill>
            </a:ln>
          </p:spPr>
          <p:txBody>
            <a:bodyPr wrap="square" lIns="0" tIns="0" rIns="0" bIns="0" rtlCol="0"/>
            <a:lstStyle/>
            <a:p>
              <a:endParaRPr lang="en-US" dirty="0"/>
            </a:p>
          </p:txBody>
        </p:sp>
        <p:sp>
          <p:nvSpPr>
            <p:cNvPr id="1149" name="object 425">
              <a:extLst>
                <a:ext uri="{FF2B5EF4-FFF2-40B4-BE49-F238E27FC236}">
                  <a16:creationId xmlns:a16="http://schemas.microsoft.com/office/drawing/2014/main" id="{FA93E6FA-B607-4093-3957-772B219F7B18}"/>
                </a:ext>
              </a:extLst>
            </p:cNvPr>
            <p:cNvSpPr/>
            <p:nvPr/>
          </p:nvSpPr>
          <p:spPr>
            <a:xfrm>
              <a:off x="2122589" y="2854688"/>
              <a:ext cx="130175" cy="46990"/>
            </a:xfrm>
            <a:custGeom>
              <a:avLst/>
              <a:gdLst/>
              <a:ahLst/>
              <a:cxnLst/>
              <a:rect l="l" t="t" r="r" b="b"/>
              <a:pathLst>
                <a:path w="130175" h="46989">
                  <a:moveTo>
                    <a:pt x="46541" y="0"/>
                  </a:moveTo>
                  <a:lnTo>
                    <a:pt x="83390" y="0"/>
                  </a:lnTo>
                  <a:lnTo>
                    <a:pt x="98107" y="0"/>
                  </a:lnTo>
                  <a:lnTo>
                    <a:pt x="129946" y="0"/>
                  </a:lnTo>
                  <a:lnTo>
                    <a:pt x="129946" y="46548"/>
                  </a:lnTo>
                  <a:lnTo>
                    <a:pt x="0" y="46548"/>
                  </a:lnTo>
                  <a:lnTo>
                    <a:pt x="0" y="0"/>
                  </a:lnTo>
                  <a:lnTo>
                    <a:pt x="23270" y="0"/>
                  </a:lnTo>
                  <a:lnTo>
                    <a:pt x="46541" y="0"/>
                  </a:lnTo>
                  <a:close/>
                </a:path>
              </a:pathLst>
            </a:custGeom>
            <a:grpFill/>
            <a:ln w="6346">
              <a:solidFill>
                <a:schemeClr val="accent2">
                  <a:alpha val="98000"/>
                </a:schemeClr>
              </a:solidFill>
            </a:ln>
          </p:spPr>
          <p:txBody>
            <a:bodyPr wrap="square" lIns="0" tIns="0" rIns="0" bIns="0" rtlCol="0"/>
            <a:lstStyle/>
            <a:p>
              <a:endParaRPr lang="en-US" dirty="0"/>
            </a:p>
          </p:txBody>
        </p:sp>
        <p:sp>
          <p:nvSpPr>
            <p:cNvPr id="1150" name="object 426">
              <a:extLst>
                <a:ext uri="{FF2B5EF4-FFF2-40B4-BE49-F238E27FC236}">
                  <a16:creationId xmlns:a16="http://schemas.microsoft.com/office/drawing/2014/main" id="{BD35DFDC-97A5-D0BB-791C-23B951839747}"/>
                </a:ext>
              </a:extLst>
            </p:cNvPr>
            <p:cNvSpPr/>
            <p:nvPr/>
          </p:nvSpPr>
          <p:spPr>
            <a:xfrm>
              <a:off x="2122589" y="2616127"/>
              <a:ext cx="130175" cy="46990"/>
            </a:xfrm>
            <a:custGeom>
              <a:avLst/>
              <a:gdLst/>
              <a:ahLst/>
              <a:cxnLst/>
              <a:rect l="l" t="t" r="r" b="b"/>
              <a:pathLst>
                <a:path w="130175" h="46989">
                  <a:moveTo>
                    <a:pt x="46541" y="0"/>
                  </a:moveTo>
                  <a:lnTo>
                    <a:pt x="83390" y="0"/>
                  </a:lnTo>
                  <a:lnTo>
                    <a:pt x="96814" y="0"/>
                  </a:lnTo>
                  <a:lnTo>
                    <a:pt x="129946" y="0"/>
                  </a:lnTo>
                  <a:lnTo>
                    <a:pt x="129946" y="46551"/>
                  </a:lnTo>
                  <a:lnTo>
                    <a:pt x="0" y="46551"/>
                  </a:lnTo>
                  <a:lnTo>
                    <a:pt x="0" y="0"/>
                  </a:lnTo>
                  <a:lnTo>
                    <a:pt x="23270" y="0"/>
                  </a:lnTo>
                  <a:lnTo>
                    <a:pt x="46541" y="0"/>
                  </a:lnTo>
                  <a:close/>
                </a:path>
              </a:pathLst>
            </a:custGeom>
            <a:grpFill/>
            <a:ln w="6346">
              <a:solidFill>
                <a:schemeClr val="accent2">
                  <a:alpha val="98000"/>
                </a:schemeClr>
              </a:solidFill>
            </a:ln>
          </p:spPr>
          <p:txBody>
            <a:bodyPr wrap="square" lIns="0" tIns="0" rIns="0" bIns="0" rtlCol="0"/>
            <a:lstStyle/>
            <a:p>
              <a:endParaRPr lang="en-US" dirty="0"/>
            </a:p>
          </p:txBody>
        </p:sp>
        <p:sp>
          <p:nvSpPr>
            <p:cNvPr id="1151" name="object 427">
              <a:extLst>
                <a:ext uri="{FF2B5EF4-FFF2-40B4-BE49-F238E27FC236}">
                  <a16:creationId xmlns:a16="http://schemas.microsoft.com/office/drawing/2014/main" id="{19E8CF6B-4589-D2B8-B222-B8A578453FB6}"/>
                </a:ext>
              </a:extLst>
            </p:cNvPr>
            <p:cNvSpPr/>
            <p:nvPr/>
          </p:nvSpPr>
          <p:spPr>
            <a:xfrm>
              <a:off x="2122589" y="2457086"/>
              <a:ext cx="130175" cy="46990"/>
            </a:xfrm>
            <a:custGeom>
              <a:avLst/>
              <a:gdLst/>
              <a:ahLst/>
              <a:cxnLst/>
              <a:rect l="l" t="t" r="r" b="b"/>
              <a:pathLst>
                <a:path w="130175" h="46989">
                  <a:moveTo>
                    <a:pt x="46541" y="0"/>
                  </a:moveTo>
                  <a:lnTo>
                    <a:pt x="83390" y="0"/>
                  </a:lnTo>
                  <a:lnTo>
                    <a:pt x="106668" y="0"/>
                  </a:lnTo>
                  <a:lnTo>
                    <a:pt x="129946" y="0"/>
                  </a:lnTo>
                  <a:lnTo>
                    <a:pt x="129946" y="46548"/>
                  </a:lnTo>
                  <a:lnTo>
                    <a:pt x="0" y="46548"/>
                  </a:lnTo>
                  <a:lnTo>
                    <a:pt x="0" y="0"/>
                  </a:lnTo>
                  <a:lnTo>
                    <a:pt x="23270" y="0"/>
                  </a:lnTo>
                  <a:lnTo>
                    <a:pt x="46541" y="0"/>
                  </a:lnTo>
                  <a:close/>
                </a:path>
              </a:pathLst>
            </a:custGeom>
            <a:grpFill/>
            <a:ln w="6346">
              <a:solidFill>
                <a:schemeClr val="accent2">
                  <a:alpha val="98000"/>
                </a:schemeClr>
              </a:solidFill>
            </a:ln>
          </p:spPr>
          <p:txBody>
            <a:bodyPr wrap="square" lIns="0" tIns="0" rIns="0" bIns="0" rtlCol="0"/>
            <a:lstStyle/>
            <a:p>
              <a:endParaRPr lang="en-US" dirty="0"/>
            </a:p>
          </p:txBody>
        </p:sp>
        <p:sp>
          <p:nvSpPr>
            <p:cNvPr id="1152" name="object 428">
              <a:extLst>
                <a:ext uri="{FF2B5EF4-FFF2-40B4-BE49-F238E27FC236}">
                  <a16:creationId xmlns:a16="http://schemas.microsoft.com/office/drawing/2014/main" id="{59812D6D-6B2A-DD31-FE55-57F5CDEB6162}"/>
                </a:ext>
              </a:extLst>
            </p:cNvPr>
            <p:cNvSpPr/>
            <p:nvPr/>
          </p:nvSpPr>
          <p:spPr>
            <a:xfrm>
              <a:off x="2122589" y="2294172"/>
              <a:ext cx="130175" cy="46990"/>
            </a:xfrm>
            <a:custGeom>
              <a:avLst/>
              <a:gdLst/>
              <a:ahLst/>
              <a:cxnLst/>
              <a:rect l="l" t="t" r="r" b="b"/>
              <a:pathLst>
                <a:path w="130175" h="46989">
                  <a:moveTo>
                    <a:pt x="46541" y="0"/>
                  </a:moveTo>
                  <a:lnTo>
                    <a:pt x="83390" y="0"/>
                  </a:lnTo>
                  <a:lnTo>
                    <a:pt x="96814" y="0"/>
                  </a:lnTo>
                  <a:lnTo>
                    <a:pt x="129946" y="0"/>
                  </a:lnTo>
                  <a:lnTo>
                    <a:pt x="129946" y="46544"/>
                  </a:lnTo>
                  <a:lnTo>
                    <a:pt x="0" y="46544"/>
                  </a:lnTo>
                  <a:lnTo>
                    <a:pt x="0" y="0"/>
                  </a:lnTo>
                  <a:lnTo>
                    <a:pt x="23270" y="0"/>
                  </a:lnTo>
                  <a:lnTo>
                    <a:pt x="46541" y="0"/>
                  </a:lnTo>
                  <a:close/>
                </a:path>
              </a:pathLst>
            </a:custGeom>
            <a:grpFill/>
            <a:ln w="6346">
              <a:solidFill>
                <a:schemeClr val="accent2">
                  <a:alpha val="98000"/>
                </a:schemeClr>
              </a:solidFill>
            </a:ln>
          </p:spPr>
          <p:txBody>
            <a:bodyPr wrap="square" lIns="0" tIns="0" rIns="0" bIns="0" rtlCol="0"/>
            <a:lstStyle/>
            <a:p>
              <a:endParaRPr lang="en-US" dirty="0"/>
            </a:p>
          </p:txBody>
        </p:sp>
        <p:sp>
          <p:nvSpPr>
            <p:cNvPr id="1153" name="object 429">
              <a:extLst>
                <a:ext uri="{FF2B5EF4-FFF2-40B4-BE49-F238E27FC236}">
                  <a16:creationId xmlns:a16="http://schemas.microsoft.com/office/drawing/2014/main" id="{B2F767E8-7919-5712-CA90-3EF666D22778}"/>
                </a:ext>
              </a:extLst>
            </p:cNvPr>
            <p:cNvSpPr/>
            <p:nvPr/>
          </p:nvSpPr>
          <p:spPr>
            <a:xfrm>
              <a:off x="2122589" y="2210778"/>
              <a:ext cx="130175" cy="46990"/>
            </a:xfrm>
            <a:custGeom>
              <a:avLst/>
              <a:gdLst/>
              <a:ahLst/>
              <a:cxnLst/>
              <a:rect l="l" t="t" r="r" b="b"/>
              <a:pathLst>
                <a:path w="130175" h="46989">
                  <a:moveTo>
                    <a:pt x="46541" y="0"/>
                  </a:moveTo>
                  <a:lnTo>
                    <a:pt x="83390" y="0"/>
                  </a:lnTo>
                  <a:lnTo>
                    <a:pt x="106668" y="0"/>
                  </a:lnTo>
                  <a:lnTo>
                    <a:pt x="129946" y="0"/>
                  </a:lnTo>
                  <a:lnTo>
                    <a:pt x="129946" y="46544"/>
                  </a:lnTo>
                  <a:lnTo>
                    <a:pt x="0" y="46544"/>
                  </a:lnTo>
                  <a:lnTo>
                    <a:pt x="0" y="0"/>
                  </a:lnTo>
                  <a:lnTo>
                    <a:pt x="12161" y="0"/>
                  </a:lnTo>
                  <a:lnTo>
                    <a:pt x="46541" y="0"/>
                  </a:lnTo>
                  <a:close/>
                </a:path>
              </a:pathLst>
            </a:custGeom>
            <a:grpFill/>
            <a:ln w="6346">
              <a:solidFill>
                <a:schemeClr val="accent2">
                  <a:alpha val="98000"/>
                </a:schemeClr>
              </a:solidFill>
            </a:ln>
          </p:spPr>
          <p:txBody>
            <a:bodyPr wrap="square" lIns="0" tIns="0" rIns="0" bIns="0" rtlCol="0"/>
            <a:lstStyle/>
            <a:p>
              <a:endParaRPr lang="en-US" dirty="0"/>
            </a:p>
          </p:txBody>
        </p:sp>
        <p:sp>
          <p:nvSpPr>
            <p:cNvPr id="1154" name="object 430">
              <a:extLst>
                <a:ext uri="{FF2B5EF4-FFF2-40B4-BE49-F238E27FC236}">
                  <a16:creationId xmlns:a16="http://schemas.microsoft.com/office/drawing/2014/main" id="{1E9C0130-1263-0AB3-7891-EF27F5B68E60}"/>
                </a:ext>
              </a:extLst>
            </p:cNvPr>
            <p:cNvSpPr/>
            <p:nvPr/>
          </p:nvSpPr>
          <p:spPr>
            <a:xfrm>
              <a:off x="2122589" y="2127377"/>
              <a:ext cx="130175" cy="46990"/>
            </a:xfrm>
            <a:custGeom>
              <a:avLst/>
              <a:gdLst/>
              <a:ahLst/>
              <a:cxnLst/>
              <a:rect l="l" t="t" r="r" b="b"/>
              <a:pathLst>
                <a:path w="130175" h="46989">
                  <a:moveTo>
                    <a:pt x="46541" y="0"/>
                  </a:moveTo>
                  <a:lnTo>
                    <a:pt x="83390" y="0"/>
                  </a:lnTo>
                  <a:lnTo>
                    <a:pt x="106668" y="0"/>
                  </a:lnTo>
                  <a:lnTo>
                    <a:pt x="129946" y="0"/>
                  </a:lnTo>
                  <a:lnTo>
                    <a:pt x="129946" y="46551"/>
                  </a:lnTo>
                  <a:lnTo>
                    <a:pt x="0" y="46551"/>
                  </a:lnTo>
                  <a:lnTo>
                    <a:pt x="0" y="0"/>
                  </a:lnTo>
                  <a:lnTo>
                    <a:pt x="23270" y="0"/>
                  </a:lnTo>
                  <a:lnTo>
                    <a:pt x="46541" y="0"/>
                  </a:lnTo>
                  <a:close/>
                </a:path>
              </a:pathLst>
            </a:custGeom>
            <a:grpFill/>
            <a:ln w="6346">
              <a:solidFill>
                <a:schemeClr val="accent2">
                  <a:alpha val="98000"/>
                </a:schemeClr>
              </a:solidFill>
            </a:ln>
          </p:spPr>
          <p:txBody>
            <a:bodyPr wrap="square" lIns="0" tIns="0" rIns="0" bIns="0" rtlCol="0"/>
            <a:lstStyle/>
            <a:p>
              <a:endParaRPr lang="en-US" dirty="0"/>
            </a:p>
          </p:txBody>
        </p:sp>
        <p:sp>
          <p:nvSpPr>
            <p:cNvPr id="1155" name="object 431">
              <a:extLst>
                <a:ext uri="{FF2B5EF4-FFF2-40B4-BE49-F238E27FC236}">
                  <a16:creationId xmlns:a16="http://schemas.microsoft.com/office/drawing/2014/main" id="{AB55B2E5-D79C-4442-206F-0CBDD86E5E40}"/>
                </a:ext>
              </a:extLst>
            </p:cNvPr>
            <p:cNvSpPr/>
            <p:nvPr/>
          </p:nvSpPr>
          <p:spPr>
            <a:xfrm>
              <a:off x="2122589" y="2043986"/>
              <a:ext cx="130175" cy="46990"/>
            </a:xfrm>
            <a:custGeom>
              <a:avLst/>
              <a:gdLst/>
              <a:ahLst/>
              <a:cxnLst/>
              <a:rect l="l" t="t" r="r" b="b"/>
              <a:pathLst>
                <a:path w="130175" h="46989">
                  <a:moveTo>
                    <a:pt x="46541" y="0"/>
                  </a:moveTo>
                  <a:lnTo>
                    <a:pt x="83390" y="0"/>
                  </a:lnTo>
                  <a:lnTo>
                    <a:pt x="106668" y="0"/>
                  </a:lnTo>
                  <a:lnTo>
                    <a:pt x="129946" y="0"/>
                  </a:lnTo>
                  <a:lnTo>
                    <a:pt x="129946" y="46544"/>
                  </a:lnTo>
                  <a:lnTo>
                    <a:pt x="0" y="46544"/>
                  </a:lnTo>
                  <a:lnTo>
                    <a:pt x="0" y="0"/>
                  </a:lnTo>
                  <a:lnTo>
                    <a:pt x="23270" y="0"/>
                  </a:lnTo>
                  <a:lnTo>
                    <a:pt x="46541" y="0"/>
                  </a:lnTo>
                  <a:close/>
                </a:path>
              </a:pathLst>
            </a:custGeom>
            <a:grpFill/>
            <a:ln w="6346">
              <a:solidFill>
                <a:schemeClr val="accent2">
                  <a:alpha val="98000"/>
                </a:schemeClr>
              </a:solidFill>
            </a:ln>
          </p:spPr>
          <p:txBody>
            <a:bodyPr wrap="square" lIns="0" tIns="0" rIns="0" bIns="0" rtlCol="0"/>
            <a:lstStyle/>
            <a:p>
              <a:endParaRPr lang="en-US" dirty="0"/>
            </a:p>
          </p:txBody>
        </p:sp>
        <p:sp>
          <p:nvSpPr>
            <p:cNvPr id="1156" name="object 432">
              <a:extLst>
                <a:ext uri="{FF2B5EF4-FFF2-40B4-BE49-F238E27FC236}">
                  <a16:creationId xmlns:a16="http://schemas.microsoft.com/office/drawing/2014/main" id="{A3E36DD3-FD22-7665-F8F5-CBDACECEA6E8}"/>
                </a:ext>
              </a:extLst>
            </p:cNvPr>
            <p:cNvSpPr/>
            <p:nvPr/>
          </p:nvSpPr>
          <p:spPr>
            <a:xfrm>
              <a:off x="2122589" y="1960585"/>
              <a:ext cx="130175" cy="46990"/>
            </a:xfrm>
            <a:custGeom>
              <a:avLst/>
              <a:gdLst/>
              <a:ahLst/>
              <a:cxnLst/>
              <a:rect l="l" t="t" r="r" b="b"/>
              <a:pathLst>
                <a:path w="130175" h="46989">
                  <a:moveTo>
                    <a:pt x="46541" y="0"/>
                  </a:moveTo>
                  <a:lnTo>
                    <a:pt x="83390" y="0"/>
                  </a:lnTo>
                  <a:lnTo>
                    <a:pt x="95533" y="0"/>
                  </a:lnTo>
                  <a:lnTo>
                    <a:pt x="129946" y="0"/>
                  </a:lnTo>
                  <a:lnTo>
                    <a:pt x="129946" y="46555"/>
                  </a:lnTo>
                  <a:lnTo>
                    <a:pt x="0" y="46555"/>
                  </a:lnTo>
                  <a:lnTo>
                    <a:pt x="0" y="0"/>
                  </a:lnTo>
                  <a:lnTo>
                    <a:pt x="23270" y="0"/>
                  </a:lnTo>
                  <a:lnTo>
                    <a:pt x="46541" y="0"/>
                  </a:lnTo>
                  <a:close/>
                </a:path>
              </a:pathLst>
            </a:custGeom>
            <a:grpFill/>
            <a:ln w="6346">
              <a:solidFill>
                <a:schemeClr val="accent2">
                  <a:alpha val="98000"/>
                </a:schemeClr>
              </a:solidFill>
            </a:ln>
          </p:spPr>
          <p:txBody>
            <a:bodyPr wrap="square" lIns="0" tIns="0" rIns="0" bIns="0" rtlCol="0"/>
            <a:lstStyle/>
            <a:p>
              <a:endParaRPr lang="en-US" dirty="0"/>
            </a:p>
          </p:txBody>
        </p:sp>
        <p:sp>
          <p:nvSpPr>
            <p:cNvPr id="1157" name="object 433">
              <a:extLst>
                <a:ext uri="{FF2B5EF4-FFF2-40B4-BE49-F238E27FC236}">
                  <a16:creationId xmlns:a16="http://schemas.microsoft.com/office/drawing/2014/main" id="{477098AB-5DA1-F58D-2FDC-0BFB3D9017C7}"/>
                </a:ext>
              </a:extLst>
            </p:cNvPr>
            <p:cNvSpPr/>
            <p:nvPr/>
          </p:nvSpPr>
          <p:spPr>
            <a:xfrm>
              <a:off x="2122589" y="1877194"/>
              <a:ext cx="130175" cy="46990"/>
            </a:xfrm>
            <a:custGeom>
              <a:avLst/>
              <a:gdLst/>
              <a:ahLst/>
              <a:cxnLst/>
              <a:rect l="l" t="t" r="r" b="b"/>
              <a:pathLst>
                <a:path w="130175" h="46989">
                  <a:moveTo>
                    <a:pt x="46541" y="0"/>
                  </a:moveTo>
                  <a:lnTo>
                    <a:pt x="83390" y="0"/>
                  </a:lnTo>
                  <a:lnTo>
                    <a:pt x="92930" y="0"/>
                  </a:lnTo>
                  <a:lnTo>
                    <a:pt x="129946" y="0"/>
                  </a:lnTo>
                  <a:lnTo>
                    <a:pt x="129946" y="46544"/>
                  </a:lnTo>
                  <a:lnTo>
                    <a:pt x="0" y="46544"/>
                  </a:lnTo>
                  <a:lnTo>
                    <a:pt x="0" y="0"/>
                  </a:lnTo>
                  <a:lnTo>
                    <a:pt x="12183" y="0"/>
                  </a:lnTo>
                  <a:lnTo>
                    <a:pt x="46541" y="0"/>
                  </a:lnTo>
                  <a:close/>
                </a:path>
              </a:pathLst>
            </a:custGeom>
            <a:grpFill/>
            <a:ln w="6346">
              <a:solidFill>
                <a:schemeClr val="accent2">
                  <a:alpha val="98000"/>
                </a:schemeClr>
              </a:solidFill>
            </a:ln>
          </p:spPr>
          <p:txBody>
            <a:bodyPr wrap="square" lIns="0" tIns="0" rIns="0" bIns="0" rtlCol="0"/>
            <a:lstStyle/>
            <a:p>
              <a:endParaRPr lang="en-US" dirty="0"/>
            </a:p>
          </p:txBody>
        </p:sp>
        <p:sp>
          <p:nvSpPr>
            <p:cNvPr id="1158" name="object 434">
              <a:extLst>
                <a:ext uri="{FF2B5EF4-FFF2-40B4-BE49-F238E27FC236}">
                  <a16:creationId xmlns:a16="http://schemas.microsoft.com/office/drawing/2014/main" id="{1EB7CDEF-93A6-BE34-99C5-78A67B91A1B4}"/>
                </a:ext>
              </a:extLst>
            </p:cNvPr>
            <p:cNvSpPr/>
            <p:nvPr/>
          </p:nvSpPr>
          <p:spPr>
            <a:xfrm>
              <a:off x="2122589" y="1710399"/>
              <a:ext cx="130175" cy="46990"/>
            </a:xfrm>
            <a:custGeom>
              <a:avLst/>
              <a:gdLst/>
              <a:ahLst/>
              <a:cxnLst/>
              <a:rect l="l" t="t" r="r" b="b"/>
              <a:pathLst>
                <a:path w="130175" h="46989">
                  <a:moveTo>
                    <a:pt x="46541" y="0"/>
                  </a:moveTo>
                  <a:lnTo>
                    <a:pt x="83390" y="0"/>
                  </a:lnTo>
                  <a:lnTo>
                    <a:pt x="98146" y="0"/>
                  </a:lnTo>
                  <a:lnTo>
                    <a:pt x="129946" y="0"/>
                  </a:lnTo>
                  <a:lnTo>
                    <a:pt x="129946" y="46548"/>
                  </a:lnTo>
                  <a:lnTo>
                    <a:pt x="0" y="46548"/>
                  </a:lnTo>
                  <a:lnTo>
                    <a:pt x="0" y="0"/>
                  </a:lnTo>
                  <a:lnTo>
                    <a:pt x="23270" y="0"/>
                  </a:lnTo>
                  <a:lnTo>
                    <a:pt x="46541" y="0"/>
                  </a:lnTo>
                  <a:close/>
                </a:path>
              </a:pathLst>
            </a:custGeom>
            <a:grpFill/>
            <a:ln w="6346">
              <a:solidFill>
                <a:schemeClr val="accent2">
                  <a:alpha val="98000"/>
                </a:schemeClr>
              </a:solidFill>
            </a:ln>
          </p:spPr>
          <p:txBody>
            <a:bodyPr wrap="square" lIns="0" tIns="0" rIns="0" bIns="0" rtlCol="0"/>
            <a:lstStyle/>
            <a:p>
              <a:endParaRPr lang="en-US" dirty="0"/>
            </a:p>
          </p:txBody>
        </p:sp>
        <p:sp>
          <p:nvSpPr>
            <p:cNvPr id="1159" name="object 435">
              <a:extLst>
                <a:ext uri="{FF2B5EF4-FFF2-40B4-BE49-F238E27FC236}">
                  <a16:creationId xmlns:a16="http://schemas.microsoft.com/office/drawing/2014/main" id="{BB6C7BC6-2436-52E8-951A-262818FB1F87}"/>
                </a:ext>
              </a:extLst>
            </p:cNvPr>
            <p:cNvSpPr/>
            <p:nvPr/>
          </p:nvSpPr>
          <p:spPr>
            <a:xfrm>
              <a:off x="2122589" y="1627002"/>
              <a:ext cx="130175" cy="46990"/>
            </a:xfrm>
            <a:custGeom>
              <a:avLst/>
              <a:gdLst/>
              <a:ahLst/>
              <a:cxnLst/>
              <a:rect l="l" t="t" r="r" b="b"/>
              <a:pathLst>
                <a:path w="130175" h="46989">
                  <a:moveTo>
                    <a:pt x="46541" y="0"/>
                  </a:moveTo>
                  <a:lnTo>
                    <a:pt x="83390" y="0"/>
                  </a:lnTo>
                  <a:lnTo>
                    <a:pt x="106668" y="0"/>
                  </a:lnTo>
                  <a:lnTo>
                    <a:pt x="129946" y="0"/>
                  </a:lnTo>
                  <a:lnTo>
                    <a:pt x="129946" y="46555"/>
                  </a:lnTo>
                  <a:lnTo>
                    <a:pt x="0" y="46555"/>
                  </a:lnTo>
                  <a:lnTo>
                    <a:pt x="0" y="0"/>
                  </a:lnTo>
                  <a:lnTo>
                    <a:pt x="23270" y="0"/>
                  </a:lnTo>
                  <a:lnTo>
                    <a:pt x="46541" y="0"/>
                  </a:lnTo>
                  <a:close/>
                </a:path>
              </a:pathLst>
            </a:custGeom>
            <a:grpFill/>
            <a:ln w="6346">
              <a:solidFill>
                <a:schemeClr val="accent2">
                  <a:alpha val="98000"/>
                </a:schemeClr>
              </a:solidFill>
            </a:ln>
          </p:spPr>
          <p:txBody>
            <a:bodyPr wrap="square" lIns="0" tIns="0" rIns="0" bIns="0" rtlCol="0"/>
            <a:lstStyle/>
            <a:p>
              <a:endParaRPr lang="en-US" dirty="0"/>
            </a:p>
          </p:txBody>
        </p:sp>
        <p:sp>
          <p:nvSpPr>
            <p:cNvPr id="1160" name="object 436">
              <a:extLst>
                <a:ext uri="{FF2B5EF4-FFF2-40B4-BE49-F238E27FC236}">
                  <a16:creationId xmlns:a16="http://schemas.microsoft.com/office/drawing/2014/main" id="{4892D25C-F7A6-171B-F03C-F21F4FCCD28E}"/>
                </a:ext>
              </a:extLst>
            </p:cNvPr>
            <p:cNvSpPr/>
            <p:nvPr/>
          </p:nvSpPr>
          <p:spPr>
            <a:xfrm>
              <a:off x="2122589" y="1543611"/>
              <a:ext cx="130175" cy="46990"/>
            </a:xfrm>
            <a:custGeom>
              <a:avLst/>
              <a:gdLst/>
              <a:ahLst/>
              <a:cxnLst/>
              <a:rect l="l" t="t" r="r" b="b"/>
              <a:pathLst>
                <a:path w="130175" h="46989">
                  <a:moveTo>
                    <a:pt x="46541" y="0"/>
                  </a:moveTo>
                  <a:lnTo>
                    <a:pt x="83390" y="0"/>
                  </a:lnTo>
                  <a:lnTo>
                    <a:pt x="106668" y="0"/>
                  </a:lnTo>
                  <a:lnTo>
                    <a:pt x="129946" y="0"/>
                  </a:lnTo>
                  <a:lnTo>
                    <a:pt x="129946" y="46548"/>
                  </a:lnTo>
                  <a:lnTo>
                    <a:pt x="0" y="46548"/>
                  </a:lnTo>
                  <a:lnTo>
                    <a:pt x="0" y="0"/>
                  </a:lnTo>
                  <a:lnTo>
                    <a:pt x="23270" y="0"/>
                  </a:lnTo>
                  <a:lnTo>
                    <a:pt x="46541" y="0"/>
                  </a:lnTo>
                  <a:close/>
                </a:path>
              </a:pathLst>
            </a:custGeom>
            <a:grpFill/>
            <a:ln w="6346">
              <a:solidFill>
                <a:schemeClr val="accent2">
                  <a:alpha val="98000"/>
                </a:schemeClr>
              </a:solidFill>
            </a:ln>
          </p:spPr>
          <p:txBody>
            <a:bodyPr wrap="square" lIns="0" tIns="0" rIns="0" bIns="0" rtlCol="0"/>
            <a:lstStyle/>
            <a:p>
              <a:endParaRPr lang="en-US" dirty="0"/>
            </a:p>
          </p:txBody>
        </p:sp>
        <p:sp>
          <p:nvSpPr>
            <p:cNvPr id="1161" name="object 437">
              <a:extLst>
                <a:ext uri="{FF2B5EF4-FFF2-40B4-BE49-F238E27FC236}">
                  <a16:creationId xmlns:a16="http://schemas.microsoft.com/office/drawing/2014/main" id="{6D87A2F3-9F91-A10A-9505-1EE96F8EB518}"/>
                </a:ext>
              </a:extLst>
            </p:cNvPr>
            <p:cNvSpPr/>
            <p:nvPr/>
          </p:nvSpPr>
          <p:spPr>
            <a:xfrm>
              <a:off x="2122589" y="1460214"/>
              <a:ext cx="130175" cy="46990"/>
            </a:xfrm>
            <a:custGeom>
              <a:avLst/>
              <a:gdLst/>
              <a:ahLst/>
              <a:cxnLst/>
              <a:rect l="l" t="t" r="r" b="b"/>
              <a:pathLst>
                <a:path w="130175" h="46989">
                  <a:moveTo>
                    <a:pt x="46541" y="0"/>
                  </a:moveTo>
                  <a:lnTo>
                    <a:pt x="129946" y="0"/>
                  </a:lnTo>
                  <a:lnTo>
                    <a:pt x="129946" y="46548"/>
                  </a:lnTo>
                  <a:lnTo>
                    <a:pt x="46541" y="46548"/>
                  </a:lnTo>
                  <a:lnTo>
                    <a:pt x="23270" y="46548"/>
                  </a:lnTo>
                  <a:lnTo>
                    <a:pt x="0" y="46548"/>
                  </a:lnTo>
                  <a:lnTo>
                    <a:pt x="0" y="0"/>
                  </a:lnTo>
                  <a:lnTo>
                    <a:pt x="23270" y="0"/>
                  </a:lnTo>
                  <a:lnTo>
                    <a:pt x="46541" y="0"/>
                  </a:lnTo>
                  <a:close/>
                </a:path>
              </a:pathLst>
            </a:custGeom>
            <a:grpFill/>
            <a:ln w="6346">
              <a:solidFill>
                <a:schemeClr val="accent2">
                  <a:alpha val="98000"/>
                </a:schemeClr>
              </a:solidFill>
            </a:ln>
          </p:spPr>
          <p:txBody>
            <a:bodyPr wrap="square" lIns="0" tIns="0" rIns="0" bIns="0" rtlCol="0"/>
            <a:lstStyle/>
            <a:p>
              <a:endParaRPr lang="en-US" dirty="0"/>
            </a:p>
          </p:txBody>
        </p:sp>
        <p:sp>
          <p:nvSpPr>
            <p:cNvPr id="1162" name="object 438">
              <a:extLst>
                <a:ext uri="{FF2B5EF4-FFF2-40B4-BE49-F238E27FC236}">
                  <a16:creationId xmlns:a16="http://schemas.microsoft.com/office/drawing/2014/main" id="{F921E18B-F777-B149-5216-6489EED33F24}"/>
                </a:ext>
              </a:extLst>
            </p:cNvPr>
            <p:cNvSpPr/>
            <p:nvPr/>
          </p:nvSpPr>
          <p:spPr>
            <a:xfrm>
              <a:off x="2289381" y="1460214"/>
              <a:ext cx="130175" cy="46990"/>
            </a:xfrm>
            <a:custGeom>
              <a:avLst/>
              <a:gdLst/>
              <a:ahLst/>
              <a:cxnLst/>
              <a:rect l="l" t="t" r="r" b="b"/>
              <a:pathLst>
                <a:path w="130175" h="46989">
                  <a:moveTo>
                    <a:pt x="83400" y="0"/>
                  </a:moveTo>
                  <a:lnTo>
                    <a:pt x="46551" y="0"/>
                  </a:lnTo>
                  <a:lnTo>
                    <a:pt x="23277" y="0"/>
                  </a:lnTo>
                  <a:lnTo>
                    <a:pt x="0" y="0"/>
                  </a:lnTo>
                  <a:lnTo>
                    <a:pt x="0" y="46548"/>
                  </a:lnTo>
                  <a:lnTo>
                    <a:pt x="129952" y="46548"/>
                  </a:lnTo>
                  <a:lnTo>
                    <a:pt x="129952" y="0"/>
                  </a:lnTo>
                  <a:lnTo>
                    <a:pt x="90266" y="0"/>
                  </a:lnTo>
                  <a:lnTo>
                    <a:pt x="83400" y="0"/>
                  </a:lnTo>
                  <a:close/>
                </a:path>
              </a:pathLst>
            </a:custGeom>
            <a:grpFill/>
            <a:ln w="6346">
              <a:solidFill>
                <a:schemeClr val="accent2">
                  <a:alpha val="98000"/>
                </a:schemeClr>
              </a:solidFill>
            </a:ln>
          </p:spPr>
          <p:txBody>
            <a:bodyPr wrap="square" lIns="0" tIns="0" rIns="0" bIns="0" rtlCol="0"/>
            <a:lstStyle/>
            <a:p>
              <a:endParaRPr lang="en-US" dirty="0"/>
            </a:p>
          </p:txBody>
        </p:sp>
        <p:sp>
          <p:nvSpPr>
            <p:cNvPr id="1163" name="object 439">
              <a:extLst>
                <a:ext uri="{FF2B5EF4-FFF2-40B4-BE49-F238E27FC236}">
                  <a16:creationId xmlns:a16="http://schemas.microsoft.com/office/drawing/2014/main" id="{C2FD1514-5C0E-0DAA-404D-66DE00EFB42D}"/>
                </a:ext>
              </a:extLst>
            </p:cNvPr>
            <p:cNvSpPr/>
            <p:nvPr/>
          </p:nvSpPr>
          <p:spPr>
            <a:xfrm>
              <a:off x="2456176" y="1460214"/>
              <a:ext cx="212725" cy="46990"/>
            </a:xfrm>
            <a:custGeom>
              <a:avLst/>
              <a:gdLst/>
              <a:ahLst/>
              <a:cxnLst/>
              <a:rect l="l" t="t" r="r" b="b"/>
              <a:pathLst>
                <a:path w="212725" h="46989">
                  <a:moveTo>
                    <a:pt x="46551" y="0"/>
                  </a:moveTo>
                  <a:lnTo>
                    <a:pt x="165826" y="0"/>
                  </a:lnTo>
                  <a:lnTo>
                    <a:pt x="177436" y="0"/>
                  </a:lnTo>
                  <a:lnTo>
                    <a:pt x="212374" y="0"/>
                  </a:lnTo>
                  <a:lnTo>
                    <a:pt x="212374" y="46548"/>
                  </a:lnTo>
                  <a:lnTo>
                    <a:pt x="0" y="46548"/>
                  </a:lnTo>
                  <a:lnTo>
                    <a:pt x="0" y="0"/>
                  </a:lnTo>
                  <a:lnTo>
                    <a:pt x="23277" y="0"/>
                  </a:lnTo>
                  <a:lnTo>
                    <a:pt x="46551" y="0"/>
                  </a:lnTo>
                  <a:close/>
                </a:path>
              </a:pathLst>
            </a:custGeom>
            <a:grpFill/>
            <a:ln w="6346">
              <a:solidFill>
                <a:schemeClr val="accent2">
                  <a:alpha val="98000"/>
                </a:schemeClr>
              </a:solidFill>
            </a:ln>
          </p:spPr>
          <p:txBody>
            <a:bodyPr wrap="square" lIns="0" tIns="0" rIns="0" bIns="0" rtlCol="0"/>
            <a:lstStyle/>
            <a:p>
              <a:endParaRPr lang="en-US" dirty="0"/>
            </a:p>
          </p:txBody>
        </p:sp>
        <p:sp>
          <p:nvSpPr>
            <p:cNvPr id="1164" name="object 440">
              <a:extLst>
                <a:ext uri="{FF2B5EF4-FFF2-40B4-BE49-F238E27FC236}">
                  <a16:creationId xmlns:a16="http://schemas.microsoft.com/office/drawing/2014/main" id="{4054C778-5334-2461-725B-93FAEE940030}"/>
                </a:ext>
              </a:extLst>
            </p:cNvPr>
            <p:cNvSpPr/>
            <p:nvPr/>
          </p:nvSpPr>
          <p:spPr>
            <a:xfrm>
              <a:off x="2705405" y="1460214"/>
              <a:ext cx="213360" cy="46990"/>
            </a:xfrm>
            <a:custGeom>
              <a:avLst/>
              <a:gdLst/>
              <a:ahLst/>
              <a:cxnLst/>
              <a:rect l="l" t="t" r="r" b="b"/>
              <a:pathLst>
                <a:path w="213359" h="46989">
                  <a:moveTo>
                    <a:pt x="166794" y="0"/>
                  </a:moveTo>
                  <a:lnTo>
                    <a:pt x="46540" y="0"/>
                  </a:lnTo>
                  <a:lnTo>
                    <a:pt x="23270" y="0"/>
                  </a:lnTo>
                  <a:lnTo>
                    <a:pt x="0" y="0"/>
                  </a:lnTo>
                  <a:lnTo>
                    <a:pt x="0" y="46548"/>
                  </a:lnTo>
                  <a:lnTo>
                    <a:pt x="213338" y="46548"/>
                  </a:lnTo>
                  <a:lnTo>
                    <a:pt x="213338" y="0"/>
                  </a:lnTo>
                  <a:lnTo>
                    <a:pt x="190064" y="0"/>
                  </a:lnTo>
                  <a:lnTo>
                    <a:pt x="166794" y="0"/>
                  </a:lnTo>
                  <a:close/>
                </a:path>
              </a:pathLst>
            </a:custGeom>
            <a:grpFill/>
            <a:ln w="6346">
              <a:solidFill>
                <a:schemeClr val="accent2">
                  <a:alpha val="98000"/>
                </a:schemeClr>
              </a:solidFill>
            </a:ln>
          </p:spPr>
          <p:txBody>
            <a:bodyPr wrap="square" lIns="0" tIns="0" rIns="0" bIns="0" rtlCol="0"/>
            <a:lstStyle/>
            <a:p>
              <a:endParaRPr lang="en-US" dirty="0"/>
            </a:p>
          </p:txBody>
        </p:sp>
        <p:sp>
          <p:nvSpPr>
            <p:cNvPr id="1165" name="object 441">
              <a:extLst>
                <a:ext uri="{FF2B5EF4-FFF2-40B4-BE49-F238E27FC236}">
                  <a16:creationId xmlns:a16="http://schemas.microsoft.com/office/drawing/2014/main" id="{2D33D396-8E7E-EFA2-4E34-ABEC2E424407}"/>
                </a:ext>
              </a:extLst>
            </p:cNvPr>
            <p:cNvSpPr/>
            <p:nvPr/>
          </p:nvSpPr>
          <p:spPr>
            <a:xfrm>
              <a:off x="2538598" y="1293418"/>
              <a:ext cx="213360" cy="46990"/>
            </a:xfrm>
            <a:custGeom>
              <a:avLst/>
              <a:gdLst/>
              <a:ahLst/>
              <a:cxnLst/>
              <a:rect l="l" t="t" r="r" b="b"/>
              <a:pathLst>
                <a:path w="213359" h="46989">
                  <a:moveTo>
                    <a:pt x="83404" y="0"/>
                  </a:moveTo>
                  <a:lnTo>
                    <a:pt x="46555" y="0"/>
                  </a:lnTo>
                  <a:lnTo>
                    <a:pt x="16233" y="0"/>
                  </a:lnTo>
                  <a:lnTo>
                    <a:pt x="0" y="0"/>
                  </a:lnTo>
                  <a:lnTo>
                    <a:pt x="0" y="46551"/>
                  </a:lnTo>
                  <a:lnTo>
                    <a:pt x="213347" y="46551"/>
                  </a:lnTo>
                  <a:lnTo>
                    <a:pt x="213347" y="0"/>
                  </a:lnTo>
                  <a:lnTo>
                    <a:pt x="166806" y="0"/>
                  </a:lnTo>
                  <a:lnTo>
                    <a:pt x="129952" y="0"/>
                  </a:lnTo>
                  <a:lnTo>
                    <a:pt x="106751" y="0"/>
                  </a:lnTo>
                  <a:lnTo>
                    <a:pt x="89856" y="0"/>
                  </a:lnTo>
                  <a:lnTo>
                    <a:pt x="83404" y="0"/>
                  </a:lnTo>
                  <a:close/>
                </a:path>
              </a:pathLst>
            </a:custGeom>
            <a:grpFill/>
            <a:ln w="6346">
              <a:solidFill>
                <a:schemeClr val="accent2">
                  <a:alpha val="98000"/>
                </a:schemeClr>
              </a:solidFill>
            </a:ln>
          </p:spPr>
          <p:txBody>
            <a:bodyPr wrap="square" lIns="0" tIns="0" rIns="0" bIns="0" rtlCol="0"/>
            <a:lstStyle/>
            <a:p>
              <a:endParaRPr lang="en-US" dirty="0"/>
            </a:p>
          </p:txBody>
        </p:sp>
        <p:sp>
          <p:nvSpPr>
            <p:cNvPr id="1166" name="object 442">
              <a:extLst>
                <a:ext uri="{FF2B5EF4-FFF2-40B4-BE49-F238E27FC236}">
                  <a16:creationId xmlns:a16="http://schemas.microsoft.com/office/drawing/2014/main" id="{07446DB9-60A0-6333-A98D-2AB584735BB7}"/>
                </a:ext>
              </a:extLst>
            </p:cNvPr>
            <p:cNvSpPr/>
            <p:nvPr/>
          </p:nvSpPr>
          <p:spPr>
            <a:xfrm>
              <a:off x="2372782" y="1376816"/>
              <a:ext cx="212725" cy="46990"/>
            </a:xfrm>
            <a:custGeom>
              <a:avLst/>
              <a:gdLst/>
              <a:ahLst/>
              <a:cxnLst/>
              <a:rect l="l" t="t" r="r" b="b"/>
              <a:pathLst>
                <a:path w="212725" h="46989">
                  <a:moveTo>
                    <a:pt x="91569" y="0"/>
                  </a:moveTo>
                  <a:lnTo>
                    <a:pt x="165816" y="0"/>
                  </a:lnTo>
                  <a:lnTo>
                    <a:pt x="189094" y="0"/>
                  </a:lnTo>
                  <a:lnTo>
                    <a:pt x="212371" y="0"/>
                  </a:lnTo>
                  <a:lnTo>
                    <a:pt x="212371" y="46551"/>
                  </a:lnTo>
                  <a:lnTo>
                    <a:pt x="0" y="46551"/>
                  </a:lnTo>
                  <a:lnTo>
                    <a:pt x="0" y="0"/>
                  </a:lnTo>
                  <a:lnTo>
                    <a:pt x="9522" y="0"/>
                  </a:lnTo>
                  <a:lnTo>
                    <a:pt x="46551" y="0"/>
                  </a:lnTo>
                  <a:lnTo>
                    <a:pt x="58986" y="0"/>
                  </a:lnTo>
                  <a:lnTo>
                    <a:pt x="91569" y="0"/>
                  </a:lnTo>
                  <a:close/>
                </a:path>
              </a:pathLst>
            </a:custGeom>
            <a:grpFill/>
            <a:ln w="6346">
              <a:solidFill>
                <a:schemeClr val="accent2">
                  <a:alpha val="98000"/>
                </a:schemeClr>
              </a:solidFill>
            </a:ln>
          </p:spPr>
          <p:txBody>
            <a:bodyPr wrap="square" lIns="0" tIns="0" rIns="0" bIns="0" rtlCol="0"/>
            <a:lstStyle/>
            <a:p>
              <a:endParaRPr lang="en-US" dirty="0"/>
            </a:p>
          </p:txBody>
        </p:sp>
        <p:sp>
          <p:nvSpPr>
            <p:cNvPr id="1167" name="object 443">
              <a:extLst>
                <a:ext uri="{FF2B5EF4-FFF2-40B4-BE49-F238E27FC236}">
                  <a16:creationId xmlns:a16="http://schemas.microsoft.com/office/drawing/2014/main" id="{8F863ADB-DE12-9910-1F6B-22246AF69CAC}"/>
                </a:ext>
              </a:extLst>
            </p:cNvPr>
            <p:cNvSpPr/>
            <p:nvPr/>
          </p:nvSpPr>
          <p:spPr>
            <a:xfrm>
              <a:off x="2788806" y="1293418"/>
              <a:ext cx="130175" cy="46990"/>
            </a:xfrm>
            <a:custGeom>
              <a:avLst/>
              <a:gdLst/>
              <a:ahLst/>
              <a:cxnLst/>
              <a:rect l="l" t="t" r="r" b="b"/>
              <a:pathLst>
                <a:path w="130175" h="46989">
                  <a:moveTo>
                    <a:pt x="46540" y="0"/>
                  </a:moveTo>
                  <a:lnTo>
                    <a:pt x="83393" y="0"/>
                  </a:lnTo>
                  <a:lnTo>
                    <a:pt x="106663" y="0"/>
                  </a:lnTo>
                  <a:lnTo>
                    <a:pt x="129937" y="0"/>
                  </a:lnTo>
                  <a:lnTo>
                    <a:pt x="129937" y="46551"/>
                  </a:lnTo>
                  <a:lnTo>
                    <a:pt x="0" y="46551"/>
                  </a:lnTo>
                  <a:lnTo>
                    <a:pt x="0" y="0"/>
                  </a:lnTo>
                  <a:lnTo>
                    <a:pt x="23270" y="0"/>
                  </a:lnTo>
                  <a:lnTo>
                    <a:pt x="46540" y="0"/>
                  </a:lnTo>
                  <a:close/>
                </a:path>
              </a:pathLst>
            </a:custGeom>
            <a:grpFill/>
            <a:ln w="6346">
              <a:solidFill>
                <a:schemeClr val="accent2">
                  <a:alpha val="98000"/>
                </a:schemeClr>
              </a:solidFill>
            </a:ln>
          </p:spPr>
          <p:txBody>
            <a:bodyPr wrap="square" lIns="0" tIns="0" rIns="0" bIns="0" rtlCol="0"/>
            <a:lstStyle/>
            <a:p>
              <a:endParaRPr lang="en-US" dirty="0"/>
            </a:p>
          </p:txBody>
        </p:sp>
        <p:sp>
          <p:nvSpPr>
            <p:cNvPr id="1168" name="object 444">
              <a:extLst>
                <a:ext uri="{FF2B5EF4-FFF2-40B4-BE49-F238E27FC236}">
                  <a16:creationId xmlns:a16="http://schemas.microsoft.com/office/drawing/2014/main" id="{938A07E2-E069-D389-2232-840416CEE1B4}"/>
                </a:ext>
              </a:extLst>
            </p:cNvPr>
            <p:cNvSpPr/>
            <p:nvPr/>
          </p:nvSpPr>
          <p:spPr>
            <a:xfrm>
              <a:off x="2622003" y="1376816"/>
              <a:ext cx="213360" cy="46990"/>
            </a:xfrm>
            <a:custGeom>
              <a:avLst/>
              <a:gdLst/>
              <a:ahLst/>
              <a:cxnLst/>
              <a:rect l="l" t="t" r="r" b="b"/>
              <a:pathLst>
                <a:path w="213359" h="46989">
                  <a:moveTo>
                    <a:pt x="46548" y="0"/>
                  </a:moveTo>
                  <a:lnTo>
                    <a:pt x="46548" y="0"/>
                  </a:lnTo>
                  <a:lnTo>
                    <a:pt x="213343" y="0"/>
                  </a:lnTo>
                  <a:lnTo>
                    <a:pt x="213343" y="46551"/>
                  </a:lnTo>
                  <a:lnTo>
                    <a:pt x="0" y="46551"/>
                  </a:lnTo>
                  <a:lnTo>
                    <a:pt x="0" y="0"/>
                  </a:lnTo>
                  <a:lnTo>
                    <a:pt x="23274" y="0"/>
                  </a:lnTo>
                  <a:lnTo>
                    <a:pt x="46548" y="0"/>
                  </a:lnTo>
                  <a:close/>
                </a:path>
              </a:pathLst>
            </a:custGeom>
            <a:grpFill/>
            <a:ln w="6346">
              <a:solidFill>
                <a:schemeClr val="accent2">
                  <a:alpha val="98000"/>
                </a:schemeClr>
              </a:solidFill>
            </a:ln>
          </p:spPr>
          <p:txBody>
            <a:bodyPr wrap="square" lIns="0" tIns="0" rIns="0" bIns="0" rtlCol="0"/>
            <a:lstStyle/>
            <a:p>
              <a:endParaRPr lang="en-US" dirty="0"/>
            </a:p>
          </p:txBody>
        </p:sp>
        <p:sp>
          <p:nvSpPr>
            <p:cNvPr id="1169" name="object 445">
              <a:extLst>
                <a:ext uri="{FF2B5EF4-FFF2-40B4-BE49-F238E27FC236}">
                  <a16:creationId xmlns:a16="http://schemas.microsoft.com/office/drawing/2014/main" id="{9A4E252C-F3DF-430A-2047-EC499C03BB11}"/>
                </a:ext>
              </a:extLst>
            </p:cNvPr>
            <p:cNvSpPr/>
            <p:nvPr/>
          </p:nvSpPr>
          <p:spPr>
            <a:xfrm>
              <a:off x="2122589" y="1376816"/>
              <a:ext cx="130175" cy="46990"/>
            </a:xfrm>
            <a:custGeom>
              <a:avLst/>
              <a:gdLst/>
              <a:ahLst/>
              <a:cxnLst/>
              <a:rect l="l" t="t" r="r" b="b"/>
              <a:pathLst>
                <a:path w="130175" h="46989">
                  <a:moveTo>
                    <a:pt x="46541" y="0"/>
                  </a:moveTo>
                  <a:lnTo>
                    <a:pt x="83390" y="0"/>
                  </a:lnTo>
                  <a:lnTo>
                    <a:pt x="106668" y="0"/>
                  </a:lnTo>
                  <a:lnTo>
                    <a:pt x="129946" y="0"/>
                  </a:lnTo>
                  <a:lnTo>
                    <a:pt x="129946" y="46551"/>
                  </a:lnTo>
                  <a:lnTo>
                    <a:pt x="0" y="46551"/>
                  </a:lnTo>
                  <a:lnTo>
                    <a:pt x="0" y="0"/>
                  </a:lnTo>
                  <a:lnTo>
                    <a:pt x="23270" y="0"/>
                  </a:lnTo>
                  <a:lnTo>
                    <a:pt x="46541" y="0"/>
                  </a:lnTo>
                  <a:close/>
                </a:path>
              </a:pathLst>
            </a:custGeom>
            <a:grpFill/>
            <a:ln w="6346">
              <a:solidFill>
                <a:schemeClr val="accent2">
                  <a:alpha val="98000"/>
                </a:schemeClr>
              </a:solidFill>
            </a:ln>
          </p:spPr>
          <p:txBody>
            <a:bodyPr wrap="square" lIns="0" tIns="0" rIns="0" bIns="0" rtlCol="0"/>
            <a:lstStyle/>
            <a:p>
              <a:endParaRPr lang="en-US" dirty="0"/>
            </a:p>
          </p:txBody>
        </p:sp>
        <p:sp>
          <p:nvSpPr>
            <p:cNvPr id="1170" name="object 446">
              <a:extLst>
                <a:ext uri="{FF2B5EF4-FFF2-40B4-BE49-F238E27FC236}">
                  <a16:creationId xmlns:a16="http://schemas.microsoft.com/office/drawing/2014/main" id="{B6330076-9833-5ED0-3F67-5D94039132FD}"/>
                </a:ext>
              </a:extLst>
            </p:cNvPr>
            <p:cNvSpPr/>
            <p:nvPr/>
          </p:nvSpPr>
          <p:spPr>
            <a:xfrm>
              <a:off x="2372782" y="1293418"/>
              <a:ext cx="130175" cy="46990"/>
            </a:xfrm>
            <a:custGeom>
              <a:avLst/>
              <a:gdLst/>
              <a:ahLst/>
              <a:cxnLst/>
              <a:rect l="l" t="t" r="r" b="b"/>
              <a:pathLst>
                <a:path w="130175" h="46989">
                  <a:moveTo>
                    <a:pt x="46551" y="0"/>
                  </a:moveTo>
                  <a:lnTo>
                    <a:pt x="83394" y="0"/>
                  </a:lnTo>
                  <a:lnTo>
                    <a:pt x="129946" y="0"/>
                  </a:lnTo>
                  <a:lnTo>
                    <a:pt x="129946" y="46551"/>
                  </a:lnTo>
                  <a:lnTo>
                    <a:pt x="83394" y="46551"/>
                  </a:lnTo>
                  <a:lnTo>
                    <a:pt x="46551" y="46551"/>
                  </a:lnTo>
                  <a:lnTo>
                    <a:pt x="0" y="46551"/>
                  </a:lnTo>
                  <a:lnTo>
                    <a:pt x="0" y="0"/>
                  </a:lnTo>
                  <a:lnTo>
                    <a:pt x="46551" y="0"/>
                  </a:lnTo>
                  <a:close/>
                </a:path>
              </a:pathLst>
            </a:custGeom>
            <a:grpFill/>
            <a:ln w="6346">
              <a:solidFill>
                <a:schemeClr val="accent2">
                  <a:alpha val="98000"/>
                </a:schemeClr>
              </a:solidFill>
            </a:ln>
          </p:spPr>
          <p:txBody>
            <a:bodyPr wrap="square" lIns="0" tIns="0" rIns="0" bIns="0" rtlCol="0"/>
            <a:lstStyle/>
            <a:p>
              <a:endParaRPr lang="en-US" dirty="0"/>
            </a:p>
          </p:txBody>
        </p:sp>
        <p:sp>
          <p:nvSpPr>
            <p:cNvPr id="1171" name="object 447">
              <a:extLst>
                <a:ext uri="{FF2B5EF4-FFF2-40B4-BE49-F238E27FC236}">
                  <a16:creationId xmlns:a16="http://schemas.microsoft.com/office/drawing/2014/main" id="{648A2D46-1E48-04C0-2913-1CC5555CCED8}"/>
                </a:ext>
              </a:extLst>
            </p:cNvPr>
            <p:cNvSpPr/>
            <p:nvPr/>
          </p:nvSpPr>
          <p:spPr>
            <a:xfrm>
              <a:off x="2289381" y="1376816"/>
              <a:ext cx="46990" cy="46990"/>
            </a:xfrm>
            <a:custGeom>
              <a:avLst/>
              <a:gdLst/>
              <a:ahLst/>
              <a:cxnLst/>
              <a:rect l="l" t="t" r="r" b="b"/>
              <a:pathLst>
                <a:path w="46990" h="46989">
                  <a:moveTo>
                    <a:pt x="46551" y="46551"/>
                  </a:moveTo>
                  <a:lnTo>
                    <a:pt x="0" y="46551"/>
                  </a:lnTo>
                  <a:lnTo>
                    <a:pt x="0" y="0"/>
                  </a:lnTo>
                  <a:lnTo>
                    <a:pt x="46551" y="0"/>
                  </a:lnTo>
                  <a:lnTo>
                    <a:pt x="46551" y="46551"/>
                  </a:lnTo>
                  <a:close/>
                </a:path>
              </a:pathLst>
            </a:custGeom>
            <a:grpFill/>
            <a:ln w="6346">
              <a:solidFill>
                <a:schemeClr val="accent2">
                  <a:alpha val="98000"/>
                </a:schemeClr>
              </a:solidFill>
            </a:ln>
          </p:spPr>
          <p:txBody>
            <a:bodyPr wrap="square" lIns="0" tIns="0" rIns="0" bIns="0" rtlCol="0"/>
            <a:lstStyle/>
            <a:p>
              <a:endParaRPr lang="en-US" dirty="0"/>
            </a:p>
          </p:txBody>
        </p:sp>
        <p:sp>
          <p:nvSpPr>
            <p:cNvPr id="1172" name="object 448">
              <a:extLst>
                <a:ext uri="{FF2B5EF4-FFF2-40B4-BE49-F238E27FC236}">
                  <a16:creationId xmlns:a16="http://schemas.microsoft.com/office/drawing/2014/main" id="{B83731DD-EEB4-6332-F4D9-91C1D3FA0DDD}"/>
                </a:ext>
              </a:extLst>
            </p:cNvPr>
            <p:cNvSpPr/>
            <p:nvPr/>
          </p:nvSpPr>
          <p:spPr>
            <a:xfrm>
              <a:off x="2289381" y="1543611"/>
              <a:ext cx="46990" cy="46990"/>
            </a:xfrm>
            <a:custGeom>
              <a:avLst/>
              <a:gdLst/>
              <a:ahLst/>
              <a:cxnLst/>
              <a:rect l="l" t="t" r="r" b="b"/>
              <a:pathLst>
                <a:path w="46990" h="46989">
                  <a:moveTo>
                    <a:pt x="46551" y="46548"/>
                  </a:moveTo>
                  <a:lnTo>
                    <a:pt x="0" y="46548"/>
                  </a:lnTo>
                  <a:lnTo>
                    <a:pt x="0" y="0"/>
                  </a:lnTo>
                  <a:lnTo>
                    <a:pt x="46551" y="0"/>
                  </a:lnTo>
                  <a:lnTo>
                    <a:pt x="46551"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173" name="object 449">
              <a:extLst>
                <a:ext uri="{FF2B5EF4-FFF2-40B4-BE49-F238E27FC236}">
                  <a16:creationId xmlns:a16="http://schemas.microsoft.com/office/drawing/2014/main" id="{DCD1CB5F-6557-BF31-C8D9-272D03ED433D}"/>
                </a:ext>
              </a:extLst>
            </p:cNvPr>
            <p:cNvSpPr/>
            <p:nvPr/>
          </p:nvSpPr>
          <p:spPr>
            <a:xfrm>
              <a:off x="2372782" y="1543611"/>
              <a:ext cx="46990" cy="46990"/>
            </a:xfrm>
            <a:custGeom>
              <a:avLst/>
              <a:gdLst/>
              <a:ahLst/>
              <a:cxnLst/>
              <a:rect l="l" t="t" r="r" b="b"/>
              <a:pathLst>
                <a:path w="46990" h="46989">
                  <a:moveTo>
                    <a:pt x="46551" y="46548"/>
                  </a:moveTo>
                  <a:lnTo>
                    <a:pt x="0" y="46548"/>
                  </a:lnTo>
                  <a:lnTo>
                    <a:pt x="0" y="0"/>
                  </a:lnTo>
                  <a:lnTo>
                    <a:pt x="46551" y="0"/>
                  </a:lnTo>
                  <a:lnTo>
                    <a:pt x="46551"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174" name="object 450">
              <a:extLst>
                <a:ext uri="{FF2B5EF4-FFF2-40B4-BE49-F238E27FC236}">
                  <a16:creationId xmlns:a16="http://schemas.microsoft.com/office/drawing/2014/main" id="{B28D8959-A997-7550-AEB9-542FC2CC6A0C}"/>
                </a:ext>
              </a:extLst>
            </p:cNvPr>
            <p:cNvSpPr/>
            <p:nvPr/>
          </p:nvSpPr>
          <p:spPr>
            <a:xfrm>
              <a:off x="2456176" y="1543611"/>
              <a:ext cx="46990" cy="46990"/>
            </a:xfrm>
            <a:custGeom>
              <a:avLst/>
              <a:gdLst/>
              <a:ahLst/>
              <a:cxnLst/>
              <a:rect l="l" t="t" r="r" b="b"/>
              <a:pathLst>
                <a:path w="46990" h="46989">
                  <a:moveTo>
                    <a:pt x="46551" y="46548"/>
                  </a:moveTo>
                  <a:lnTo>
                    <a:pt x="0" y="46548"/>
                  </a:lnTo>
                  <a:lnTo>
                    <a:pt x="0" y="0"/>
                  </a:lnTo>
                  <a:lnTo>
                    <a:pt x="46551" y="0"/>
                  </a:lnTo>
                  <a:lnTo>
                    <a:pt x="46551"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175" name="object 451">
              <a:extLst>
                <a:ext uri="{FF2B5EF4-FFF2-40B4-BE49-F238E27FC236}">
                  <a16:creationId xmlns:a16="http://schemas.microsoft.com/office/drawing/2014/main" id="{DE8B04F4-29C1-667B-3608-67442CCE6F33}"/>
                </a:ext>
              </a:extLst>
            </p:cNvPr>
            <p:cNvSpPr/>
            <p:nvPr/>
          </p:nvSpPr>
          <p:spPr>
            <a:xfrm>
              <a:off x="2289381" y="1627002"/>
              <a:ext cx="46990" cy="46990"/>
            </a:xfrm>
            <a:custGeom>
              <a:avLst/>
              <a:gdLst/>
              <a:ahLst/>
              <a:cxnLst/>
              <a:rect l="l" t="t" r="r" b="b"/>
              <a:pathLst>
                <a:path w="46990" h="46989">
                  <a:moveTo>
                    <a:pt x="46551" y="46555"/>
                  </a:moveTo>
                  <a:lnTo>
                    <a:pt x="0" y="46555"/>
                  </a:lnTo>
                  <a:lnTo>
                    <a:pt x="0" y="0"/>
                  </a:lnTo>
                  <a:lnTo>
                    <a:pt x="46551" y="0"/>
                  </a:lnTo>
                  <a:lnTo>
                    <a:pt x="46551" y="46555"/>
                  </a:lnTo>
                  <a:close/>
                </a:path>
              </a:pathLst>
            </a:custGeom>
            <a:grpFill/>
            <a:ln w="6346">
              <a:solidFill>
                <a:schemeClr val="accent2">
                  <a:alpha val="98000"/>
                </a:schemeClr>
              </a:solidFill>
            </a:ln>
          </p:spPr>
          <p:txBody>
            <a:bodyPr wrap="square" lIns="0" tIns="0" rIns="0" bIns="0" rtlCol="0"/>
            <a:lstStyle/>
            <a:p>
              <a:endParaRPr lang="en-US" dirty="0"/>
            </a:p>
          </p:txBody>
        </p:sp>
        <p:sp>
          <p:nvSpPr>
            <p:cNvPr id="1176" name="object 452">
              <a:extLst>
                <a:ext uri="{FF2B5EF4-FFF2-40B4-BE49-F238E27FC236}">
                  <a16:creationId xmlns:a16="http://schemas.microsoft.com/office/drawing/2014/main" id="{446EA3F0-B30C-0985-C5F6-140CE8F92B4A}"/>
                </a:ext>
              </a:extLst>
            </p:cNvPr>
            <p:cNvSpPr/>
            <p:nvPr/>
          </p:nvSpPr>
          <p:spPr>
            <a:xfrm>
              <a:off x="2372782" y="1627002"/>
              <a:ext cx="46990" cy="46990"/>
            </a:xfrm>
            <a:custGeom>
              <a:avLst/>
              <a:gdLst/>
              <a:ahLst/>
              <a:cxnLst/>
              <a:rect l="l" t="t" r="r" b="b"/>
              <a:pathLst>
                <a:path w="46990" h="46989">
                  <a:moveTo>
                    <a:pt x="46551" y="46555"/>
                  </a:moveTo>
                  <a:lnTo>
                    <a:pt x="0" y="46555"/>
                  </a:lnTo>
                  <a:lnTo>
                    <a:pt x="0" y="0"/>
                  </a:lnTo>
                  <a:lnTo>
                    <a:pt x="46551" y="0"/>
                  </a:lnTo>
                  <a:lnTo>
                    <a:pt x="46551" y="46555"/>
                  </a:lnTo>
                  <a:close/>
                </a:path>
              </a:pathLst>
            </a:custGeom>
            <a:grpFill/>
            <a:ln w="6346">
              <a:solidFill>
                <a:schemeClr val="accent2">
                  <a:alpha val="98000"/>
                </a:schemeClr>
              </a:solidFill>
            </a:ln>
          </p:spPr>
          <p:txBody>
            <a:bodyPr wrap="square" lIns="0" tIns="0" rIns="0" bIns="0" rtlCol="0"/>
            <a:lstStyle/>
            <a:p>
              <a:endParaRPr lang="en-US" dirty="0"/>
            </a:p>
          </p:txBody>
        </p:sp>
        <p:sp>
          <p:nvSpPr>
            <p:cNvPr id="1177" name="object 453">
              <a:extLst>
                <a:ext uri="{FF2B5EF4-FFF2-40B4-BE49-F238E27FC236}">
                  <a16:creationId xmlns:a16="http://schemas.microsoft.com/office/drawing/2014/main" id="{4D6E5A75-8B12-422C-E8E3-05B9CC26ED82}"/>
                </a:ext>
              </a:extLst>
            </p:cNvPr>
            <p:cNvSpPr/>
            <p:nvPr/>
          </p:nvSpPr>
          <p:spPr>
            <a:xfrm>
              <a:off x="2456176" y="1627002"/>
              <a:ext cx="46990" cy="46990"/>
            </a:xfrm>
            <a:custGeom>
              <a:avLst/>
              <a:gdLst/>
              <a:ahLst/>
              <a:cxnLst/>
              <a:rect l="l" t="t" r="r" b="b"/>
              <a:pathLst>
                <a:path w="46990" h="46989">
                  <a:moveTo>
                    <a:pt x="46551" y="46555"/>
                  </a:moveTo>
                  <a:lnTo>
                    <a:pt x="0" y="46555"/>
                  </a:lnTo>
                  <a:lnTo>
                    <a:pt x="0" y="0"/>
                  </a:lnTo>
                  <a:lnTo>
                    <a:pt x="46551" y="0"/>
                  </a:lnTo>
                  <a:lnTo>
                    <a:pt x="46551" y="46555"/>
                  </a:lnTo>
                  <a:close/>
                </a:path>
              </a:pathLst>
            </a:custGeom>
            <a:grpFill/>
            <a:ln w="6346">
              <a:solidFill>
                <a:schemeClr val="accent2">
                  <a:alpha val="98000"/>
                </a:schemeClr>
              </a:solidFill>
            </a:ln>
          </p:spPr>
          <p:txBody>
            <a:bodyPr wrap="square" lIns="0" tIns="0" rIns="0" bIns="0" rtlCol="0"/>
            <a:lstStyle/>
            <a:p>
              <a:endParaRPr lang="en-US" dirty="0"/>
            </a:p>
          </p:txBody>
        </p:sp>
        <p:sp>
          <p:nvSpPr>
            <p:cNvPr id="1178" name="object 454">
              <a:extLst>
                <a:ext uri="{FF2B5EF4-FFF2-40B4-BE49-F238E27FC236}">
                  <a16:creationId xmlns:a16="http://schemas.microsoft.com/office/drawing/2014/main" id="{9F5D17F9-7E53-3E53-7060-CE06F855B785}"/>
                </a:ext>
              </a:extLst>
            </p:cNvPr>
            <p:cNvSpPr/>
            <p:nvPr/>
          </p:nvSpPr>
          <p:spPr>
            <a:xfrm>
              <a:off x="2289381" y="1710399"/>
              <a:ext cx="46990" cy="46990"/>
            </a:xfrm>
            <a:custGeom>
              <a:avLst/>
              <a:gdLst/>
              <a:ahLst/>
              <a:cxnLst/>
              <a:rect l="l" t="t" r="r" b="b"/>
              <a:pathLst>
                <a:path w="46990" h="46989">
                  <a:moveTo>
                    <a:pt x="46551" y="46548"/>
                  </a:moveTo>
                  <a:lnTo>
                    <a:pt x="0" y="46548"/>
                  </a:lnTo>
                  <a:lnTo>
                    <a:pt x="0" y="0"/>
                  </a:lnTo>
                  <a:lnTo>
                    <a:pt x="46551" y="0"/>
                  </a:lnTo>
                  <a:lnTo>
                    <a:pt x="46551"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179" name="object 455">
              <a:extLst>
                <a:ext uri="{FF2B5EF4-FFF2-40B4-BE49-F238E27FC236}">
                  <a16:creationId xmlns:a16="http://schemas.microsoft.com/office/drawing/2014/main" id="{66F0A3A6-AAA6-E774-DEA7-90B214514144}"/>
                </a:ext>
              </a:extLst>
            </p:cNvPr>
            <p:cNvSpPr/>
            <p:nvPr/>
          </p:nvSpPr>
          <p:spPr>
            <a:xfrm>
              <a:off x="2456176" y="1710399"/>
              <a:ext cx="46990" cy="46990"/>
            </a:xfrm>
            <a:custGeom>
              <a:avLst/>
              <a:gdLst/>
              <a:ahLst/>
              <a:cxnLst/>
              <a:rect l="l" t="t" r="r" b="b"/>
              <a:pathLst>
                <a:path w="46990" h="46989">
                  <a:moveTo>
                    <a:pt x="46551" y="46548"/>
                  </a:moveTo>
                  <a:lnTo>
                    <a:pt x="0" y="46548"/>
                  </a:lnTo>
                  <a:lnTo>
                    <a:pt x="0" y="0"/>
                  </a:lnTo>
                  <a:lnTo>
                    <a:pt x="46551" y="0"/>
                  </a:lnTo>
                  <a:lnTo>
                    <a:pt x="46551"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180" name="object 456">
              <a:extLst>
                <a:ext uri="{FF2B5EF4-FFF2-40B4-BE49-F238E27FC236}">
                  <a16:creationId xmlns:a16="http://schemas.microsoft.com/office/drawing/2014/main" id="{47A9145C-CCD2-9A5F-FA37-2AF3262A3133}"/>
                </a:ext>
              </a:extLst>
            </p:cNvPr>
            <p:cNvSpPr/>
            <p:nvPr/>
          </p:nvSpPr>
          <p:spPr>
            <a:xfrm>
              <a:off x="2122589" y="1793793"/>
              <a:ext cx="46990" cy="46990"/>
            </a:xfrm>
            <a:custGeom>
              <a:avLst/>
              <a:gdLst/>
              <a:ahLst/>
              <a:cxnLst/>
              <a:rect l="l" t="t" r="r" b="b"/>
              <a:pathLst>
                <a:path w="46990" h="46989">
                  <a:moveTo>
                    <a:pt x="46541" y="46548"/>
                  </a:moveTo>
                  <a:lnTo>
                    <a:pt x="0" y="46548"/>
                  </a:lnTo>
                  <a:lnTo>
                    <a:pt x="0" y="0"/>
                  </a:lnTo>
                  <a:lnTo>
                    <a:pt x="46541" y="0"/>
                  </a:lnTo>
                  <a:lnTo>
                    <a:pt x="46541"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181" name="object 457">
              <a:extLst>
                <a:ext uri="{FF2B5EF4-FFF2-40B4-BE49-F238E27FC236}">
                  <a16:creationId xmlns:a16="http://schemas.microsoft.com/office/drawing/2014/main" id="{83988BC2-864C-3E6E-07B9-F009B30E2A98}"/>
                </a:ext>
              </a:extLst>
            </p:cNvPr>
            <p:cNvSpPr/>
            <p:nvPr/>
          </p:nvSpPr>
          <p:spPr>
            <a:xfrm>
              <a:off x="2289381" y="1793793"/>
              <a:ext cx="46990" cy="46990"/>
            </a:xfrm>
            <a:custGeom>
              <a:avLst/>
              <a:gdLst/>
              <a:ahLst/>
              <a:cxnLst/>
              <a:rect l="l" t="t" r="r" b="b"/>
              <a:pathLst>
                <a:path w="46990" h="46989">
                  <a:moveTo>
                    <a:pt x="46551" y="46548"/>
                  </a:moveTo>
                  <a:lnTo>
                    <a:pt x="0" y="46548"/>
                  </a:lnTo>
                  <a:lnTo>
                    <a:pt x="0" y="0"/>
                  </a:lnTo>
                  <a:lnTo>
                    <a:pt x="46551" y="0"/>
                  </a:lnTo>
                  <a:lnTo>
                    <a:pt x="46551"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182" name="object 458">
              <a:extLst>
                <a:ext uri="{FF2B5EF4-FFF2-40B4-BE49-F238E27FC236}">
                  <a16:creationId xmlns:a16="http://schemas.microsoft.com/office/drawing/2014/main" id="{FF29D102-7C23-99FA-E172-1FADA68A1265}"/>
                </a:ext>
              </a:extLst>
            </p:cNvPr>
            <p:cNvSpPr/>
            <p:nvPr/>
          </p:nvSpPr>
          <p:spPr>
            <a:xfrm>
              <a:off x="2372782" y="1793793"/>
              <a:ext cx="46990" cy="46990"/>
            </a:xfrm>
            <a:custGeom>
              <a:avLst/>
              <a:gdLst/>
              <a:ahLst/>
              <a:cxnLst/>
              <a:rect l="l" t="t" r="r" b="b"/>
              <a:pathLst>
                <a:path w="46990" h="46989">
                  <a:moveTo>
                    <a:pt x="46551" y="46548"/>
                  </a:moveTo>
                  <a:lnTo>
                    <a:pt x="0" y="46548"/>
                  </a:lnTo>
                  <a:lnTo>
                    <a:pt x="0" y="0"/>
                  </a:lnTo>
                  <a:lnTo>
                    <a:pt x="46551" y="0"/>
                  </a:lnTo>
                  <a:lnTo>
                    <a:pt x="46551"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183" name="object 459">
              <a:extLst>
                <a:ext uri="{FF2B5EF4-FFF2-40B4-BE49-F238E27FC236}">
                  <a16:creationId xmlns:a16="http://schemas.microsoft.com/office/drawing/2014/main" id="{D914222F-3CCF-960D-00F5-EC82F3AFEFB4}"/>
                </a:ext>
              </a:extLst>
            </p:cNvPr>
            <p:cNvSpPr/>
            <p:nvPr/>
          </p:nvSpPr>
          <p:spPr>
            <a:xfrm>
              <a:off x="2456176" y="1793793"/>
              <a:ext cx="46990" cy="46990"/>
            </a:xfrm>
            <a:custGeom>
              <a:avLst/>
              <a:gdLst/>
              <a:ahLst/>
              <a:cxnLst/>
              <a:rect l="l" t="t" r="r" b="b"/>
              <a:pathLst>
                <a:path w="46990" h="46989">
                  <a:moveTo>
                    <a:pt x="46551" y="46548"/>
                  </a:moveTo>
                  <a:lnTo>
                    <a:pt x="0" y="46548"/>
                  </a:lnTo>
                  <a:lnTo>
                    <a:pt x="0" y="0"/>
                  </a:lnTo>
                  <a:lnTo>
                    <a:pt x="46551" y="0"/>
                  </a:lnTo>
                  <a:lnTo>
                    <a:pt x="46551"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184" name="object 460">
              <a:extLst>
                <a:ext uri="{FF2B5EF4-FFF2-40B4-BE49-F238E27FC236}">
                  <a16:creationId xmlns:a16="http://schemas.microsoft.com/office/drawing/2014/main" id="{1D22D752-F152-9C55-0F3F-D5B0B380B061}"/>
                </a:ext>
              </a:extLst>
            </p:cNvPr>
            <p:cNvSpPr/>
            <p:nvPr/>
          </p:nvSpPr>
          <p:spPr>
            <a:xfrm>
              <a:off x="2289381" y="1877194"/>
              <a:ext cx="46990" cy="46990"/>
            </a:xfrm>
            <a:custGeom>
              <a:avLst/>
              <a:gdLst/>
              <a:ahLst/>
              <a:cxnLst/>
              <a:rect l="l" t="t" r="r" b="b"/>
              <a:pathLst>
                <a:path w="46990" h="46989">
                  <a:moveTo>
                    <a:pt x="46551" y="46544"/>
                  </a:moveTo>
                  <a:lnTo>
                    <a:pt x="0" y="46544"/>
                  </a:lnTo>
                  <a:lnTo>
                    <a:pt x="0" y="0"/>
                  </a:lnTo>
                  <a:lnTo>
                    <a:pt x="46551" y="0"/>
                  </a:lnTo>
                  <a:lnTo>
                    <a:pt x="46551" y="46544"/>
                  </a:lnTo>
                  <a:close/>
                </a:path>
              </a:pathLst>
            </a:custGeom>
            <a:grpFill/>
            <a:ln w="6346">
              <a:solidFill>
                <a:schemeClr val="accent2">
                  <a:alpha val="98000"/>
                </a:schemeClr>
              </a:solidFill>
            </a:ln>
          </p:spPr>
          <p:txBody>
            <a:bodyPr wrap="square" lIns="0" tIns="0" rIns="0" bIns="0" rtlCol="0"/>
            <a:lstStyle/>
            <a:p>
              <a:endParaRPr lang="en-US" dirty="0"/>
            </a:p>
          </p:txBody>
        </p:sp>
        <p:sp>
          <p:nvSpPr>
            <p:cNvPr id="1185" name="object 461">
              <a:extLst>
                <a:ext uri="{FF2B5EF4-FFF2-40B4-BE49-F238E27FC236}">
                  <a16:creationId xmlns:a16="http://schemas.microsoft.com/office/drawing/2014/main" id="{27A6F3B9-4537-A0CE-BF91-FD681C2A19F3}"/>
                </a:ext>
              </a:extLst>
            </p:cNvPr>
            <p:cNvSpPr/>
            <p:nvPr/>
          </p:nvSpPr>
          <p:spPr>
            <a:xfrm>
              <a:off x="2372782" y="1877194"/>
              <a:ext cx="46990" cy="46990"/>
            </a:xfrm>
            <a:custGeom>
              <a:avLst/>
              <a:gdLst/>
              <a:ahLst/>
              <a:cxnLst/>
              <a:rect l="l" t="t" r="r" b="b"/>
              <a:pathLst>
                <a:path w="46990" h="46989">
                  <a:moveTo>
                    <a:pt x="46551" y="46544"/>
                  </a:moveTo>
                  <a:lnTo>
                    <a:pt x="0" y="46544"/>
                  </a:lnTo>
                  <a:lnTo>
                    <a:pt x="0" y="0"/>
                  </a:lnTo>
                  <a:lnTo>
                    <a:pt x="46551" y="0"/>
                  </a:lnTo>
                  <a:lnTo>
                    <a:pt x="46551" y="46544"/>
                  </a:lnTo>
                  <a:close/>
                </a:path>
              </a:pathLst>
            </a:custGeom>
            <a:grpFill/>
            <a:ln w="6346">
              <a:solidFill>
                <a:schemeClr val="accent2">
                  <a:alpha val="98000"/>
                </a:schemeClr>
              </a:solidFill>
            </a:ln>
          </p:spPr>
          <p:txBody>
            <a:bodyPr wrap="square" lIns="0" tIns="0" rIns="0" bIns="0" rtlCol="0"/>
            <a:lstStyle/>
            <a:p>
              <a:endParaRPr lang="en-US" dirty="0"/>
            </a:p>
          </p:txBody>
        </p:sp>
        <p:sp>
          <p:nvSpPr>
            <p:cNvPr id="1186" name="object 462">
              <a:extLst>
                <a:ext uri="{FF2B5EF4-FFF2-40B4-BE49-F238E27FC236}">
                  <a16:creationId xmlns:a16="http://schemas.microsoft.com/office/drawing/2014/main" id="{B81BCA65-3C86-C092-C774-7E73959BA805}"/>
                </a:ext>
              </a:extLst>
            </p:cNvPr>
            <p:cNvSpPr/>
            <p:nvPr/>
          </p:nvSpPr>
          <p:spPr>
            <a:xfrm>
              <a:off x="2456176" y="1877194"/>
              <a:ext cx="46990" cy="46990"/>
            </a:xfrm>
            <a:custGeom>
              <a:avLst/>
              <a:gdLst/>
              <a:ahLst/>
              <a:cxnLst/>
              <a:rect l="l" t="t" r="r" b="b"/>
              <a:pathLst>
                <a:path w="46990" h="46989">
                  <a:moveTo>
                    <a:pt x="46551" y="46544"/>
                  </a:moveTo>
                  <a:lnTo>
                    <a:pt x="0" y="46544"/>
                  </a:lnTo>
                  <a:lnTo>
                    <a:pt x="0" y="0"/>
                  </a:lnTo>
                  <a:lnTo>
                    <a:pt x="46551" y="0"/>
                  </a:lnTo>
                  <a:lnTo>
                    <a:pt x="46551" y="46544"/>
                  </a:lnTo>
                  <a:close/>
                </a:path>
              </a:pathLst>
            </a:custGeom>
            <a:grpFill/>
            <a:ln w="6346">
              <a:solidFill>
                <a:schemeClr val="accent2">
                  <a:alpha val="98000"/>
                </a:schemeClr>
              </a:solidFill>
            </a:ln>
          </p:spPr>
          <p:txBody>
            <a:bodyPr wrap="square" lIns="0" tIns="0" rIns="0" bIns="0" rtlCol="0"/>
            <a:lstStyle/>
            <a:p>
              <a:endParaRPr lang="en-US" dirty="0"/>
            </a:p>
          </p:txBody>
        </p:sp>
        <p:sp>
          <p:nvSpPr>
            <p:cNvPr id="1187" name="object 463">
              <a:extLst>
                <a:ext uri="{FF2B5EF4-FFF2-40B4-BE49-F238E27FC236}">
                  <a16:creationId xmlns:a16="http://schemas.microsoft.com/office/drawing/2014/main" id="{BB5B5DA7-F91B-AD62-9C86-6C8A8C213456}"/>
                </a:ext>
              </a:extLst>
            </p:cNvPr>
            <p:cNvSpPr/>
            <p:nvPr/>
          </p:nvSpPr>
          <p:spPr>
            <a:xfrm>
              <a:off x="2289381" y="1960585"/>
              <a:ext cx="46990" cy="46990"/>
            </a:xfrm>
            <a:custGeom>
              <a:avLst/>
              <a:gdLst/>
              <a:ahLst/>
              <a:cxnLst/>
              <a:rect l="l" t="t" r="r" b="b"/>
              <a:pathLst>
                <a:path w="46990" h="46989">
                  <a:moveTo>
                    <a:pt x="46551" y="46555"/>
                  </a:moveTo>
                  <a:lnTo>
                    <a:pt x="0" y="46555"/>
                  </a:lnTo>
                  <a:lnTo>
                    <a:pt x="0" y="0"/>
                  </a:lnTo>
                  <a:lnTo>
                    <a:pt x="46551" y="0"/>
                  </a:lnTo>
                  <a:lnTo>
                    <a:pt x="46551" y="46555"/>
                  </a:lnTo>
                  <a:close/>
                </a:path>
              </a:pathLst>
            </a:custGeom>
            <a:grpFill/>
            <a:ln w="6346">
              <a:solidFill>
                <a:schemeClr val="accent2">
                  <a:alpha val="98000"/>
                </a:schemeClr>
              </a:solidFill>
            </a:ln>
          </p:spPr>
          <p:txBody>
            <a:bodyPr wrap="square" lIns="0" tIns="0" rIns="0" bIns="0" rtlCol="0"/>
            <a:lstStyle/>
            <a:p>
              <a:endParaRPr lang="en-US" dirty="0"/>
            </a:p>
          </p:txBody>
        </p:sp>
        <p:sp>
          <p:nvSpPr>
            <p:cNvPr id="1188" name="object 464">
              <a:extLst>
                <a:ext uri="{FF2B5EF4-FFF2-40B4-BE49-F238E27FC236}">
                  <a16:creationId xmlns:a16="http://schemas.microsoft.com/office/drawing/2014/main" id="{9DE02C15-B50E-ED7C-365D-E1AA3BF5EC57}"/>
                </a:ext>
              </a:extLst>
            </p:cNvPr>
            <p:cNvSpPr/>
            <p:nvPr/>
          </p:nvSpPr>
          <p:spPr>
            <a:xfrm>
              <a:off x="2372782" y="1960585"/>
              <a:ext cx="46990" cy="46990"/>
            </a:xfrm>
            <a:custGeom>
              <a:avLst/>
              <a:gdLst/>
              <a:ahLst/>
              <a:cxnLst/>
              <a:rect l="l" t="t" r="r" b="b"/>
              <a:pathLst>
                <a:path w="46990" h="46989">
                  <a:moveTo>
                    <a:pt x="46551" y="46555"/>
                  </a:moveTo>
                  <a:lnTo>
                    <a:pt x="0" y="46555"/>
                  </a:lnTo>
                  <a:lnTo>
                    <a:pt x="0" y="0"/>
                  </a:lnTo>
                  <a:lnTo>
                    <a:pt x="46551" y="0"/>
                  </a:lnTo>
                  <a:lnTo>
                    <a:pt x="46551" y="46555"/>
                  </a:lnTo>
                  <a:close/>
                </a:path>
              </a:pathLst>
            </a:custGeom>
            <a:grpFill/>
            <a:ln w="6346">
              <a:solidFill>
                <a:schemeClr val="accent2">
                  <a:alpha val="98000"/>
                </a:schemeClr>
              </a:solidFill>
            </a:ln>
          </p:spPr>
          <p:txBody>
            <a:bodyPr wrap="square" lIns="0" tIns="0" rIns="0" bIns="0" rtlCol="0"/>
            <a:lstStyle/>
            <a:p>
              <a:endParaRPr lang="en-US" dirty="0"/>
            </a:p>
          </p:txBody>
        </p:sp>
        <p:sp>
          <p:nvSpPr>
            <p:cNvPr id="1189" name="object 465">
              <a:extLst>
                <a:ext uri="{FF2B5EF4-FFF2-40B4-BE49-F238E27FC236}">
                  <a16:creationId xmlns:a16="http://schemas.microsoft.com/office/drawing/2014/main" id="{4C3E4D5E-21C2-6E6C-379A-E62B84832258}"/>
                </a:ext>
              </a:extLst>
            </p:cNvPr>
            <p:cNvSpPr/>
            <p:nvPr/>
          </p:nvSpPr>
          <p:spPr>
            <a:xfrm>
              <a:off x="2456176" y="1960585"/>
              <a:ext cx="46990" cy="46990"/>
            </a:xfrm>
            <a:custGeom>
              <a:avLst/>
              <a:gdLst/>
              <a:ahLst/>
              <a:cxnLst/>
              <a:rect l="l" t="t" r="r" b="b"/>
              <a:pathLst>
                <a:path w="46990" h="46989">
                  <a:moveTo>
                    <a:pt x="46551" y="46555"/>
                  </a:moveTo>
                  <a:lnTo>
                    <a:pt x="0" y="46555"/>
                  </a:lnTo>
                  <a:lnTo>
                    <a:pt x="0" y="0"/>
                  </a:lnTo>
                  <a:lnTo>
                    <a:pt x="46551" y="0"/>
                  </a:lnTo>
                  <a:lnTo>
                    <a:pt x="46551" y="46555"/>
                  </a:lnTo>
                  <a:close/>
                </a:path>
              </a:pathLst>
            </a:custGeom>
            <a:grpFill/>
            <a:ln w="6346">
              <a:solidFill>
                <a:schemeClr val="accent2">
                  <a:alpha val="98000"/>
                </a:schemeClr>
              </a:solidFill>
            </a:ln>
          </p:spPr>
          <p:txBody>
            <a:bodyPr wrap="square" lIns="0" tIns="0" rIns="0" bIns="0" rtlCol="0"/>
            <a:lstStyle/>
            <a:p>
              <a:endParaRPr lang="en-US" dirty="0"/>
            </a:p>
          </p:txBody>
        </p:sp>
        <p:sp>
          <p:nvSpPr>
            <p:cNvPr id="1190" name="object 466">
              <a:extLst>
                <a:ext uri="{FF2B5EF4-FFF2-40B4-BE49-F238E27FC236}">
                  <a16:creationId xmlns:a16="http://schemas.microsoft.com/office/drawing/2014/main" id="{0B7CB3B0-8A68-082C-48FA-DF13BFD25D34}"/>
                </a:ext>
              </a:extLst>
            </p:cNvPr>
            <p:cNvSpPr/>
            <p:nvPr/>
          </p:nvSpPr>
          <p:spPr>
            <a:xfrm>
              <a:off x="2372782" y="2043986"/>
              <a:ext cx="46990" cy="46990"/>
            </a:xfrm>
            <a:custGeom>
              <a:avLst/>
              <a:gdLst/>
              <a:ahLst/>
              <a:cxnLst/>
              <a:rect l="l" t="t" r="r" b="b"/>
              <a:pathLst>
                <a:path w="46990" h="46989">
                  <a:moveTo>
                    <a:pt x="46551" y="46544"/>
                  </a:moveTo>
                  <a:lnTo>
                    <a:pt x="0" y="46544"/>
                  </a:lnTo>
                  <a:lnTo>
                    <a:pt x="0" y="0"/>
                  </a:lnTo>
                  <a:lnTo>
                    <a:pt x="46551" y="0"/>
                  </a:lnTo>
                  <a:lnTo>
                    <a:pt x="46551" y="46544"/>
                  </a:lnTo>
                  <a:close/>
                </a:path>
              </a:pathLst>
            </a:custGeom>
            <a:grpFill/>
            <a:ln w="6346">
              <a:solidFill>
                <a:schemeClr val="accent2">
                  <a:alpha val="98000"/>
                </a:schemeClr>
              </a:solidFill>
            </a:ln>
          </p:spPr>
          <p:txBody>
            <a:bodyPr wrap="square" lIns="0" tIns="0" rIns="0" bIns="0" rtlCol="0"/>
            <a:lstStyle/>
            <a:p>
              <a:endParaRPr lang="en-US" dirty="0"/>
            </a:p>
          </p:txBody>
        </p:sp>
        <p:sp>
          <p:nvSpPr>
            <p:cNvPr id="1191" name="object 467">
              <a:extLst>
                <a:ext uri="{FF2B5EF4-FFF2-40B4-BE49-F238E27FC236}">
                  <a16:creationId xmlns:a16="http://schemas.microsoft.com/office/drawing/2014/main" id="{0EDAC4B4-CCF0-350B-9826-96E777D5061D}"/>
                </a:ext>
              </a:extLst>
            </p:cNvPr>
            <p:cNvSpPr/>
            <p:nvPr/>
          </p:nvSpPr>
          <p:spPr>
            <a:xfrm>
              <a:off x="2456176" y="2043986"/>
              <a:ext cx="46990" cy="46990"/>
            </a:xfrm>
            <a:custGeom>
              <a:avLst/>
              <a:gdLst/>
              <a:ahLst/>
              <a:cxnLst/>
              <a:rect l="l" t="t" r="r" b="b"/>
              <a:pathLst>
                <a:path w="46990" h="46989">
                  <a:moveTo>
                    <a:pt x="46551" y="46544"/>
                  </a:moveTo>
                  <a:lnTo>
                    <a:pt x="0" y="46544"/>
                  </a:lnTo>
                  <a:lnTo>
                    <a:pt x="0" y="0"/>
                  </a:lnTo>
                  <a:lnTo>
                    <a:pt x="46551" y="0"/>
                  </a:lnTo>
                  <a:lnTo>
                    <a:pt x="46551" y="46544"/>
                  </a:lnTo>
                  <a:close/>
                </a:path>
              </a:pathLst>
            </a:custGeom>
            <a:grpFill/>
            <a:ln w="6346">
              <a:solidFill>
                <a:schemeClr val="accent2">
                  <a:alpha val="98000"/>
                </a:schemeClr>
              </a:solidFill>
            </a:ln>
          </p:spPr>
          <p:txBody>
            <a:bodyPr wrap="square" lIns="0" tIns="0" rIns="0" bIns="0" rtlCol="0"/>
            <a:lstStyle/>
            <a:p>
              <a:endParaRPr lang="en-US" dirty="0"/>
            </a:p>
          </p:txBody>
        </p:sp>
        <p:sp>
          <p:nvSpPr>
            <p:cNvPr id="1192" name="object 468">
              <a:extLst>
                <a:ext uri="{FF2B5EF4-FFF2-40B4-BE49-F238E27FC236}">
                  <a16:creationId xmlns:a16="http://schemas.microsoft.com/office/drawing/2014/main" id="{179A28B5-D651-DE2D-5F98-11B75D1DCA3C}"/>
                </a:ext>
              </a:extLst>
            </p:cNvPr>
            <p:cNvSpPr/>
            <p:nvPr/>
          </p:nvSpPr>
          <p:spPr>
            <a:xfrm>
              <a:off x="2289381" y="2127377"/>
              <a:ext cx="46990" cy="46990"/>
            </a:xfrm>
            <a:custGeom>
              <a:avLst/>
              <a:gdLst/>
              <a:ahLst/>
              <a:cxnLst/>
              <a:rect l="l" t="t" r="r" b="b"/>
              <a:pathLst>
                <a:path w="46990" h="46989">
                  <a:moveTo>
                    <a:pt x="46551" y="46551"/>
                  </a:moveTo>
                  <a:lnTo>
                    <a:pt x="0" y="46551"/>
                  </a:lnTo>
                  <a:lnTo>
                    <a:pt x="0" y="0"/>
                  </a:lnTo>
                  <a:lnTo>
                    <a:pt x="46551" y="0"/>
                  </a:lnTo>
                  <a:lnTo>
                    <a:pt x="46551" y="46551"/>
                  </a:lnTo>
                  <a:close/>
                </a:path>
              </a:pathLst>
            </a:custGeom>
            <a:grpFill/>
            <a:ln w="6346">
              <a:solidFill>
                <a:schemeClr val="accent2">
                  <a:alpha val="98000"/>
                </a:schemeClr>
              </a:solidFill>
            </a:ln>
          </p:spPr>
          <p:txBody>
            <a:bodyPr wrap="square" lIns="0" tIns="0" rIns="0" bIns="0" rtlCol="0"/>
            <a:lstStyle/>
            <a:p>
              <a:endParaRPr lang="en-US" dirty="0"/>
            </a:p>
          </p:txBody>
        </p:sp>
        <p:sp>
          <p:nvSpPr>
            <p:cNvPr id="1193" name="object 469">
              <a:extLst>
                <a:ext uri="{FF2B5EF4-FFF2-40B4-BE49-F238E27FC236}">
                  <a16:creationId xmlns:a16="http://schemas.microsoft.com/office/drawing/2014/main" id="{E984768B-6839-C0C5-E462-72E2D8981C01}"/>
                </a:ext>
              </a:extLst>
            </p:cNvPr>
            <p:cNvSpPr/>
            <p:nvPr/>
          </p:nvSpPr>
          <p:spPr>
            <a:xfrm>
              <a:off x="2372782" y="2127377"/>
              <a:ext cx="46990" cy="46990"/>
            </a:xfrm>
            <a:custGeom>
              <a:avLst/>
              <a:gdLst/>
              <a:ahLst/>
              <a:cxnLst/>
              <a:rect l="l" t="t" r="r" b="b"/>
              <a:pathLst>
                <a:path w="46990" h="46989">
                  <a:moveTo>
                    <a:pt x="46551" y="46551"/>
                  </a:moveTo>
                  <a:lnTo>
                    <a:pt x="0" y="46551"/>
                  </a:lnTo>
                  <a:lnTo>
                    <a:pt x="0" y="0"/>
                  </a:lnTo>
                  <a:lnTo>
                    <a:pt x="46551" y="0"/>
                  </a:lnTo>
                  <a:lnTo>
                    <a:pt x="46551" y="46551"/>
                  </a:lnTo>
                  <a:close/>
                </a:path>
              </a:pathLst>
            </a:custGeom>
            <a:grpFill/>
            <a:ln w="6346">
              <a:solidFill>
                <a:schemeClr val="accent2">
                  <a:alpha val="98000"/>
                </a:schemeClr>
              </a:solidFill>
            </a:ln>
          </p:spPr>
          <p:txBody>
            <a:bodyPr wrap="square" lIns="0" tIns="0" rIns="0" bIns="0" rtlCol="0"/>
            <a:lstStyle/>
            <a:p>
              <a:endParaRPr lang="en-US" dirty="0"/>
            </a:p>
          </p:txBody>
        </p:sp>
        <p:sp>
          <p:nvSpPr>
            <p:cNvPr id="1194" name="object 470">
              <a:extLst>
                <a:ext uri="{FF2B5EF4-FFF2-40B4-BE49-F238E27FC236}">
                  <a16:creationId xmlns:a16="http://schemas.microsoft.com/office/drawing/2014/main" id="{04DCF673-6482-10A5-1863-B7D04CF0C6AA}"/>
                </a:ext>
              </a:extLst>
            </p:cNvPr>
            <p:cNvSpPr/>
            <p:nvPr/>
          </p:nvSpPr>
          <p:spPr>
            <a:xfrm>
              <a:off x="2456176" y="2127377"/>
              <a:ext cx="46990" cy="46990"/>
            </a:xfrm>
            <a:custGeom>
              <a:avLst/>
              <a:gdLst/>
              <a:ahLst/>
              <a:cxnLst/>
              <a:rect l="l" t="t" r="r" b="b"/>
              <a:pathLst>
                <a:path w="46990" h="46989">
                  <a:moveTo>
                    <a:pt x="46551" y="46551"/>
                  </a:moveTo>
                  <a:lnTo>
                    <a:pt x="0" y="46551"/>
                  </a:lnTo>
                  <a:lnTo>
                    <a:pt x="0" y="0"/>
                  </a:lnTo>
                  <a:lnTo>
                    <a:pt x="46551" y="0"/>
                  </a:lnTo>
                  <a:lnTo>
                    <a:pt x="46551" y="46551"/>
                  </a:lnTo>
                  <a:close/>
                </a:path>
              </a:pathLst>
            </a:custGeom>
            <a:grpFill/>
            <a:ln w="6346">
              <a:solidFill>
                <a:schemeClr val="accent2">
                  <a:alpha val="98000"/>
                </a:schemeClr>
              </a:solidFill>
            </a:ln>
          </p:spPr>
          <p:txBody>
            <a:bodyPr wrap="square" lIns="0" tIns="0" rIns="0" bIns="0" rtlCol="0"/>
            <a:lstStyle/>
            <a:p>
              <a:endParaRPr lang="en-US" dirty="0"/>
            </a:p>
          </p:txBody>
        </p:sp>
        <p:sp>
          <p:nvSpPr>
            <p:cNvPr id="1195" name="object 471">
              <a:extLst>
                <a:ext uri="{FF2B5EF4-FFF2-40B4-BE49-F238E27FC236}">
                  <a16:creationId xmlns:a16="http://schemas.microsoft.com/office/drawing/2014/main" id="{0276B803-26C5-16DC-8D95-D4FBD3A24F62}"/>
                </a:ext>
              </a:extLst>
            </p:cNvPr>
            <p:cNvSpPr/>
            <p:nvPr/>
          </p:nvSpPr>
          <p:spPr>
            <a:xfrm>
              <a:off x="2289381" y="2210778"/>
              <a:ext cx="46990" cy="46990"/>
            </a:xfrm>
            <a:custGeom>
              <a:avLst/>
              <a:gdLst/>
              <a:ahLst/>
              <a:cxnLst/>
              <a:rect l="l" t="t" r="r" b="b"/>
              <a:pathLst>
                <a:path w="46990" h="46989">
                  <a:moveTo>
                    <a:pt x="46551" y="46544"/>
                  </a:moveTo>
                  <a:lnTo>
                    <a:pt x="0" y="46544"/>
                  </a:lnTo>
                  <a:lnTo>
                    <a:pt x="0" y="0"/>
                  </a:lnTo>
                  <a:lnTo>
                    <a:pt x="46551" y="0"/>
                  </a:lnTo>
                  <a:lnTo>
                    <a:pt x="46551" y="46544"/>
                  </a:lnTo>
                  <a:close/>
                </a:path>
              </a:pathLst>
            </a:custGeom>
            <a:grpFill/>
            <a:ln w="6346">
              <a:solidFill>
                <a:schemeClr val="accent2">
                  <a:alpha val="98000"/>
                </a:schemeClr>
              </a:solidFill>
            </a:ln>
          </p:spPr>
          <p:txBody>
            <a:bodyPr wrap="square" lIns="0" tIns="0" rIns="0" bIns="0" rtlCol="0"/>
            <a:lstStyle/>
            <a:p>
              <a:endParaRPr lang="en-US" dirty="0"/>
            </a:p>
          </p:txBody>
        </p:sp>
        <p:sp>
          <p:nvSpPr>
            <p:cNvPr id="1196" name="object 472">
              <a:extLst>
                <a:ext uri="{FF2B5EF4-FFF2-40B4-BE49-F238E27FC236}">
                  <a16:creationId xmlns:a16="http://schemas.microsoft.com/office/drawing/2014/main" id="{A5F459FB-FC70-323A-DFD2-72B57C10BB23}"/>
                </a:ext>
              </a:extLst>
            </p:cNvPr>
            <p:cNvSpPr/>
            <p:nvPr/>
          </p:nvSpPr>
          <p:spPr>
            <a:xfrm>
              <a:off x="2372782" y="2210778"/>
              <a:ext cx="46990" cy="46990"/>
            </a:xfrm>
            <a:custGeom>
              <a:avLst/>
              <a:gdLst/>
              <a:ahLst/>
              <a:cxnLst/>
              <a:rect l="l" t="t" r="r" b="b"/>
              <a:pathLst>
                <a:path w="46990" h="46989">
                  <a:moveTo>
                    <a:pt x="46551" y="46544"/>
                  </a:moveTo>
                  <a:lnTo>
                    <a:pt x="0" y="46544"/>
                  </a:lnTo>
                  <a:lnTo>
                    <a:pt x="0" y="0"/>
                  </a:lnTo>
                  <a:lnTo>
                    <a:pt x="46551" y="0"/>
                  </a:lnTo>
                  <a:lnTo>
                    <a:pt x="46551" y="46544"/>
                  </a:lnTo>
                  <a:close/>
                </a:path>
              </a:pathLst>
            </a:custGeom>
            <a:grpFill/>
            <a:ln w="6346">
              <a:solidFill>
                <a:schemeClr val="accent2">
                  <a:alpha val="98000"/>
                </a:schemeClr>
              </a:solidFill>
            </a:ln>
          </p:spPr>
          <p:txBody>
            <a:bodyPr wrap="square" lIns="0" tIns="0" rIns="0" bIns="0" rtlCol="0"/>
            <a:lstStyle/>
            <a:p>
              <a:endParaRPr lang="en-US" dirty="0"/>
            </a:p>
          </p:txBody>
        </p:sp>
        <p:sp>
          <p:nvSpPr>
            <p:cNvPr id="1197" name="object 473">
              <a:extLst>
                <a:ext uri="{FF2B5EF4-FFF2-40B4-BE49-F238E27FC236}">
                  <a16:creationId xmlns:a16="http://schemas.microsoft.com/office/drawing/2014/main" id="{F4BCE5CE-FE5B-0C3F-ADB8-1B2979A7281A}"/>
                </a:ext>
              </a:extLst>
            </p:cNvPr>
            <p:cNvSpPr/>
            <p:nvPr/>
          </p:nvSpPr>
          <p:spPr>
            <a:xfrm>
              <a:off x="2372782" y="2294172"/>
              <a:ext cx="46990" cy="46990"/>
            </a:xfrm>
            <a:custGeom>
              <a:avLst/>
              <a:gdLst/>
              <a:ahLst/>
              <a:cxnLst/>
              <a:rect l="l" t="t" r="r" b="b"/>
              <a:pathLst>
                <a:path w="46990" h="46989">
                  <a:moveTo>
                    <a:pt x="46551" y="46544"/>
                  </a:moveTo>
                  <a:lnTo>
                    <a:pt x="0" y="46544"/>
                  </a:lnTo>
                  <a:lnTo>
                    <a:pt x="0" y="0"/>
                  </a:lnTo>
                  <a:lnTo>
                    <a:pt x="46551" y="0"/>
                  </a:lnTo>
                  <a:lnTo>
                    <a:pt x="46551" y="46544"/>
                  </a:lnTo>
                  <a:close/>
                </a:path>
              </a:pathLst>
            </a:custGeom>
            <a:grpFill/>
            <a:ln w="6346">
              <a:solidFill>
                <a:schemeClr val="accent2">
                  <a:alpha val="98000"/>
                </a:schemeClr>
              </a:solidFill>
            </a:ln>
          </p:spPr>
          <p:txBody>
            <a:bodyPr wrap="square" lIns="0" tIns="0" rIns="0" bIns="0" rtlCol="0"/>
            <a:lstStyle/>
            <a:p>
              <a:endParaRPr lang="en-US" dirty="0"/>
            </a:p>
          </p:txBody>
        </p:sp>
        <p:sp>
          <p:nvSpPr>
            <p:cNvPr id="1198" name="object 474">
              <a:extLst>
                <a:ext uri="{FF2B5EF4-FFF2-40B4-BE49-F238E27FC236}">
                  <a16:creationId xmlns:a16="http://schemas.microsoft.com/office/drawing/2014/main" id="{349D6352-A12D-F0EC-0FB1-0E970EFC4F16}"/>
                </a:ext>
              </a:extLst>
            </p:cNvPr>
            <p:cNvSpPr/>
            <p:nvPr/>
          </p:nvSpPr>
          <p:spPr>
            <a:xfrm>
              <a:off x="2456176" y="2294172"/>
              <a:ext cx="46990" cy="46990"/>
            </a:xfrm>
            <a:custGeom>
              <a:avLst/>
              <a:gdLst/>
              <a:ahLst/>
              <a:cxnLst/>
              <a:rect l="l" t="t" r="r" b="b"/>
              <a:pathLst>
                <a:path w="46990" h="46989">
                  <a:moveTo>
                    <a:pt x="46551" y="46544"/>
                  </a:moveTo>
                  <a:lnTo>
                    <a:pt x="0" y="46544"/>
                  </a:lnTo>
                  <a:lnTo>
                    <a:pt x="0" y="0"/>
                  </a:lnTo>
                  <a:lnTo>
                    <a:pt x="46551" y="0"/>
                  </a:lnTo>
                  <a:lnTo>
                    <a:pt x="46551" y="46544"/>
                  </a:lnTo>
                  <a:close/>
                </a:path>
              </a:pathLst>
            </a:custGeom>
            <a:grpFill/>
            <a:ln w="6346">
              <a:solidFill>
                <a:schemeClr val="accent2">
                  <a:alpha val="98000"/>
                </a:schemeClr>
              </a:solidFill>
            </a:ln>
          </p:spPr>
          <p:txBody>
            <a:bodyPr wrap="square" lIns="0" tIns="0" rIns="0" bIns="0" rtlCol="0"/>
            <a:lstStyle/>
            <a:p>
              <a:endParaRPr lang="en-US" dirty="0"/>
            </a:p>
          </p:txBody>
        </p:sp>
        <p:sp>
          <p:nvSpPr>
            <p:cNvPr id="1199" name="object 475">
              <a:extLst>
                <a:ext uri="{FF2B5EF4-FFF2-40B4-BE49-F238E27FC236}">
                  <a16:creationId xmlns:a16="http://schemas.microsoft.com/office/drawing/2014/main" id="{0FF4948D-054B-5249-2D42-909BB177F2E3}"/>
                </a:ext>
              </a:extLst>
            </p:cNvPr>
            <p:cNvSpPr/>
            <p:nvPr/>
          </p:nvSpPr>
          <p:spPr>
            <a:xfrm>
              <a:off x="2122589" y="2377565"/>
              <a:ext cx="46990" cy="46990"/>
            </a:xfrm>
            <a:custGeom>
              <a:avLst/>
              <a:gdLst/>
              <a:ahLst/>
              <a:cxnLst/>
              <a:rect l="l" t="t" r="r" b="b"/>
              <a:pathLst>
                <a:path w="46990" h="46989">
                  <a:moveTo>
                    <a:pt x="46541" y="46551"/>
                  </a:moveTo>
                  <a:lnTo>
                    <a:pt x="0" y="46551"/>
                  </a:lnTo>
                  <a:lnTo>
                    <a:pt x="0" y="0"/>
                  </a:lnTo>
                  <a:lnTo>
                    <a:pt x="46541" y="0"/>
                  </a:lnTo>
                  <a:lnTo>
                    <a:pt x="46541" y="46551"/>
                  </a:lnTo>
                  <a:close/>
                </a:path>
              </a:pathLst>
            </a:custGeom>
            <a:grpFill/>
            <a:ln w="6346">
              <a:solidFill>
                <a:schemeClr val="accent2">
                  <a:alpha val="98000"/>
                </a:schemeClr>
              </a:solidFill>
            </a:ln>
          </p:spPr>
          <p:txBody>
            <a:bodyPr wrap="square" lIns="0" tIns="0" rIns="0" bIns="0" rtlCol="0"/>
            <a:lstStyle/>
            <a:p>
              <a:endParaRPr lang="en-US" dirty="0"/>
            </a:p>
          </p:txBody>
        </p:sp>
        <p:sp>
          <p:nvSpPr>
            <p:cNvPr id="1200" name="object 476">
              <a:extLst>
                <a:ext uri="{FF2B5EF4-FFF2-40B4-BE49-F238E27FC236}">
                  <a16:creationId xmlns:a16="http://schemas.microsoft.com/office/drawing/2014/main" id="{656FC60F-6A77-8B69-DF4A-C39EFAA23C49}"/>
                </a:ext>
              </a:extLst>
            </p:cNvPr>
            <p:cNvSpPr/>
            <p:nvPr/>
          </p:nvSpPr>
          <p:spPr>
            <a:xfrm>
              <a:off x="2289381" y="2377565"/>
              <a:ext cx="46990" cy="46990"/>
            </a:xfrm>
            <a:custGeom>
              <a:avLst/>
              <a:gdLst/>
              <a:ahLst/>
              <a:cxnLst/>
              <a:rect l="l" t="t" r="r" b="b"/>
              <a:pathLst>
                <a:path w="46990" h="46989">
                  <a:moveTo>
                    <a:pt x="46551" y="46551"/>
                  </a:moveTo>
                  <a:lnTo>
                    <a:pt x="0" y="46551"/>
                  </a:lnTo>
                  <a:lnTo>
                    <a:pt x="0" y="0"/>
                  </a:lnTo>
                  <a:lnTo>
                    <a:pt x="46551" y="0"/>
                  </a:lnTo>
                  <a:lnTo>
                    <a:pt x="46551" y="46551"/>
                  </a:lnTo>
                  <a:close/>
                </a:path>
              </a:pathLst>
            </a:custGeom>
            <a:grpFill/>
            <a:ln w="6346">
              <a:solidFill>
                <a:schemeClr val="accent2">
                  <a:alpha val="98000"/>
                </a:schemeClr>
              </a:solidFill>
            </a:ln>
          </p:spPr>
          <p:txBody>
            <a:bodyPr wrap="square" lIns="0" tIns="0" rIns="0" bIns="0" rtlCol="0"/>
            <a:lstStyle/>
            <a:p>
              <a:endParaRPr lang="en-US" dirty="0"/>
            </a:p>
          </p:txBody>
        </p:sp>
        <p:sp>
          <p:nvSpPr>
            <p:cNvPr id="1201" name="object 477">
              <a:extLst>
                <a:ext uri="{FF2B5EF4-FFF2-40B4-BE49-F238E27FC236}">
                  <a16:creationId xmlns:a16="http://schemas.microsoft.com/office/drawing/2014/main" id="{03BDAA77-7818-72FB-3F33-D5FC32800A53}"/>
                </a:ext>
              </a:extLst>
            </p:cNvPr>
            <p:cNvSpPr/>
            <p:nvPr/>
          </p:nvSpPr>
          <p:spPr>
            <a:xfrm>
              <a:off x="2372782" y="2377565"/>
              <a:ext cx="46990" cy="46990"/>
            </a:xfrm>
            <a:custGeom>
              <a:avLst/>
              <a:gdLst/>
              <a:ahLst/>
              <a:cxnLst/>
              <a:rect l="l" t="t" r="r" b="b"/>
              <a:pathLst>
                <a:path w="46990" h="46989">
                  <a:moveTo>
                    <a:pt x="46551" y="46551"/>
                  </a:moveTo>
                  <a:lnTo>
                    <a:pt x="0" y="46551"/>
                  </a:lnTo>
                  <a:lnTo>
                    <a:pt x="0" y="0"/>
                  </a:lnTo>
                  <a:lnTo>
                    <a:pt x="46551" y="0"/>
                  </a:lnTo>
                  <a:lnTo>
                    <a:pt x="46551" y="46551"/>
                  </a:lnTo>
                  <a:close/>
                </a:path>
              </a:pathLst>
            </a:custGeom>
            <a:grpFill/>
            <a:ln w="6346">
              <a:solidFill>
                <a:schemeClr val="accent2">
                  <a:alpha val="98000"/>
                </a:schemeClr>
              </a:solidFill>
            </a:ln>
          </p:spPr>
          <p:txBody>
            <a:bodyPr wrap="square" lIns="0" tIns="0" rIns="0" bIns="0" rtlCol="0"/>
            <a:lstStyle/>
            <a:p>
              <a:endParaRPr lang="en-US" dirty="0"/>
            </a:p>
          </p:txBody>
        </p:sp>
        <p:sp>
          <p:nvSpPr>
            <p:cNvPr id="1202" name="object 478">
              <a:extLst>
                <a:ext uri="{FF2B5EF4-FFF2-40B4-BE49-F238E27FC236}">
                  <a16:creationId xmlns:a16="http://schemas.microsoft.com/office/drawing/2014/main" id="{6A813127-5DC0-821D-BF32-9E493AC8D531}"/>
                </a:ext>
              </a:extLst>
            </p:cNvPr>
            <p:cNvSpPr/>
            <p:nvPr/>
          </p:nvSpPr>
          <p:spPr>
            <a:xfrm>
              <a:off x="2456176" y="2377565"/>
              <a:ext cx="46990" cy="46990"/>
            </a:xfrm>
            <a:custGeom>
              <a:avLst/>
              <a:gdLst/>
              <a:ahLst/>
              <a:cxnLst/>
              <a:rect l="l" t="t" r="r" b="b"/>
              <a:pathLst>
                <a:path w="46990" h="46989">
                  <a:moveTo>
                    <a:pt x="46551" y="46551"/>
                  </a:moveTo>
                  <a:lnTo>
                    <a:pt x="0" y="46551"/>
                  </a:lnTo>
                  <a:lnTo>
                    <a:pt x="0" y="0"/>
                  </a:lnTo>
                  <a:lnTo>
                    <a:pt x="46551" y="0"/>
                  </a:lnTo>
                  <a:lnTo>
                    <a:pt x="46551" y="46551"/>
                  </a:lnTo>
                  <a:close/>
                </a:path>
              </a:pathLst>
            </a:custGeom>
            <a:grpFill/>
            <a:ln w="6346">
              <a:solidFill>
                <a:schemeClr val="accent2">
                  <a:alpha val="98000"/>
                </a:schemeClr>
              </a:solidFill>
            </a:ln>
          </p:spPr>
          <p:txBody>
            <a:bodyPr wrap="square" lIns="0" tIns="0" rIns="0" bIns="0" rtlCol="0"/>
            <a:lstStyle/>
            <a:p>
              <a:endParaRPr lang="en-US" dirty="0"/>
            </a:p>
          </p:txBody>
        </p:sp>
        <p:sp>
          <p:nvSpPr>
            <p:cNvPr id="1203" name="object 479">
              <a:extLst>
                <a:ext uri="{FF2B5EF4-FFF2-40B4-BE49-F238E27FC236}">
                  <a16:creationId xmlns:a16="http://schemas.microsoft.com/office/drawing/2014/main" id="{4CEEE80C-211D-448B-F59A-5CD54F3DBA0A}"/>
                </a:ext>
              </a:extLst>
            </p:cNvPr>
            <p:cNvSpPr/>
            <p:nvPr/>
          </p:nvSpPr>
          <p:spPr>
            <a:xfrm>
              <a:off x="2872199" y="1376816"/>
              <a:ext cx="46990" cy="46990"/>
            </a:xfrm>
            <a:custGeom>
              <a:avLst/>
              <a:gdLst/>
              <a:ahLst/>
              <a:cxnLst/>
              <a:rect l="l" t="t" r="r" b="b"/>
              <a:pathLst>
                <a:path w="46990" h="46989">
                  <a:moveTo>
                    <a:pt x="46544" y="46551"/>
                  </a:moveTo>
                  <a:lnTo>
                    <a:pt x="0" y="46551"/>
                  </a:lnTo>
                  <a:lnTo>
                    <a:pt x="0" y="0"/>
                  </a:lnTo>
                  <a:lnTo>
                    <a:pt x="46544" y="0"/>
                  </a:lnTo>
                  <a:lnTo>
                    <a:pt x="46544" y="46551"/>
                  </a:lnTo>
                  <a:close/>
                </a:path>
              </a:pathLst>
            </a:custGeom>
            <a:grpFill/>
            <a:ln w="6346">
              <a:solidFill>
                <a:schemeClr val="accent2">
                  <a:alpha val="98000"/>
                </a:schemeClr>
              </a:solidFill>
            </a:ln>
          </p:spPr>
          <p:txBody>
            <a:bodyPr wrap="square" lIns="0" tIns="0" rIns="0" bIns="0" rtlCol="0"/>
            <a:lstStyle/>
            <a:p>
              <a:endParaRPr lang="en-US" dirty="0"/>
            </a:p>
          </p:txBody>
        </p:sp>
        <p:sp>
          <p:nvSpPr>
            <p:cNvPr id="1204" name="object 480">
              <a:extLst>
                <a:ext uri="{FF2B5EF4-FFF2-40B4-BE49-F238E27FC236}">
                  <a16:creationId xmlns:a16="http://schemas.microsoft.com/office/drawing/2014/main" id="{D2A24121-CB88-8DF1-5F1F-1A095B92336E}"/>
                </a:ext>
              </a:extLst>
            </p:cNvPr>
            <p:cNvSpPr/>
            <p:nvPr/>
          </p:nvSpPr>
          <p:spPr>
            <a:xfrm>
              <a:off x="2538598" y="1543611"/>
              <a:ext cx="46990" cy="46990"/>
            </a:xfrm>
            <a:custGeom>
              <a:avLst/>
              <a:gdLst/>
              <a:ahLst/>
              <a:cxnLst/>
              <a:rect l="l" t="t" r="r" b="b"/>
              <a:pathLst>
                <a:path w="46990" h="46989">
                  <a:moveTo>
                    <a:pt x="46555" y="46548"/>
                  </a:moveTo>
                  <a:lnTo>
                    <a:pt x="0" y="46548"/>
                  </a:lnTo>
                  <a:lnTo>
                    <a:pt x="0" y="0"/>
                  </a:lnTo>
                  <a:lnTo>
                    <a:pt x="46555" y="0"/>
                  </a:lnTo>
                  <a:lnTo>
                    <a:pt x="46555"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205" name="object 481">
              <a:extLst>
                <a:ext uri="{FF2B5EF4-FFF2-40B4-BE49-F238E27FC236}">
                  <a16:creationId xmlns:a16="http://schemas.microsoft.com/office/drawing/2014/main" id="{FB5E3440-F742-006D-B0D7-6C23CBC842FA}"/>
                </a:ext>
              </a:extLst>
            </p:cNvPr>
            <p:cNvSpPr/>
            <p:nvPr/>
          </p:nvSpPr>
          <p:spPr>
            <a:xfrm>
              <a:off x="2622003" y="1543611"/>
              <a:ext cx="46990" cy="46990"/>
            </a:xfrm>
            <a:custGeom>
              <a:avLst/>
              <a:gdLst/>
              <a:ahLst/>
              <a:cxnLst/>
              <a:rect l="l" t="t" r="r" b="b"/>
              <a:pathLst>
                <a:path w="46990" h="46989">
                  <a:moveTo>
                    <a:pt x="46548" y="46548"/>
                  </a:moveTo>
                  <a:lnTo>
                    <a:pt x="0" y="46548"/>
                  </a:lnTo>
                  <a:lnTo>
                    <a:pt x="0" y="0"/>
                  </a:lnTo>
                  <a:lnTo>
                    <a:pt x="46548" y="0"/>
                  </a:lnTo>
                  <a:lnTo>
                    <a:pt x="46548"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206" name="object 482">
              <a:extLst>
                <a:ext uri="{FF2B5EF4-FFF2-40B4-BE49-F238E27FC236}">
                  <a16:creationId xmlns:a16="http://schemas.microsoft.com/office/drawing/2014/main" id="{85984CBF-131B-FB45-EECE-EEFF557C02E2}"/>
                </a:ext>
              </a:extLst>
            </p:cNvPr>
            <p:cNvSpPr/>
            <p:nvPr/>
          </p:nvSpPr>
          <p:spPr>
            <a:xfrm>
              <a:off x="2705405" y="1543611"/>
              <a:ext cx="46990" cy="46990"/>
            </a:xfrm>
            <a:custGeom>
              <a:avLst/>
              <a:gdLst/>
              <a:ahLst/>
              <a:cxnLst/>
              <a:rect l="l" t="t" r="r" b="b"/>
              <a:pathLst>
                <a:path w="46990" h="46989">
                  <a:moveTo>
                    <a:pt x="46540" y="46548"/>
                  </a:moveTo>
                  <a:lnTo>
                    <a:pt x="0" y="46548"/>
                  </a:lnTo>
                  <a:lnTo>
                    <a:pt x="0" y="0"/>
                  </a:lnTo>
                  <a:lnTo>
                    <a:pt x="46540" y="0"/>
                  </a:lnTo>
                  <a:lnTo>
                    <a:pt x="46540"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207" name="object 483">
              <a:extLst>
                <a:ext uri="{FF2B5EF4-FFF2-40B4-BE49-F238E27FC236}">
                  <a16:creationId xmlns:a16="http://schemas.microsoft.com/office/drawing/2014/main" id="{A3417DF8-639A-A209-D678-3D409F608C43}"/>
                </a:ext>
              </a:extLst>
            </p:cNvPr>
            <p:cNvSpPr/>
            <p:nvPr/>
          </p:nvSpPr>
          <p:spPr>
            <a:xfrm>
              <a:off x="2788806" y="1543611"/>
              <a:ext cx="46990" cy="46990"/>
            </a:xfrm>
            <a:custGeom>
              <a:avLst/>
              <a:gdLst/>
              <a:ahLst/>
              <a:cxnLst/>
              <a:rect l="l" t="t" r="r" b="b"/>
              <a:pathLst>
                <a:path w="46990" h="46989">
                  <a:moveTo>
                    <a:pt x="46540" y="46548"/>
                  </a:moveTo>
                  <a:lnTo>
                    <a:pt x="0" y="46548"/>
                  </a:lnTo>
                  <a:lnTo>
                    <a:pt x="0" y="0"/>
                  </a:lnTo>
                  <a:lnTo>
                    <a:pt x="46540" y="0"/>
                  </a:lnTo>
                  <a:lnTo>
                    <a:pt x="46540"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208" name="object 484">
              <a:extLst>
                <a:ext uri="{FF2B5EF4-FFF2-40B4-BE49-F238E27FC236}">
                  <a16:creationId xmlns:a16="http://schemas.microsoft.com/office/drawing/2014/main" id="{ABA66158-26EA-6FC4-07ED-CABA1B95C82A}"/>
                </a:ext>
              </a:extLst>
            </p:cNvPr>
            <p:cNvSpPr/>
            <p:nvPr/>
          </p:nvSpPr>
          <p:spPr>
            <a:xfrm>
              <a:off x="2872199" y="1543611"/>
              <a:ext cx="46990" cy="46990"/>
            </a:xfrm>
            <a:custGeom>
              <a:avLst/>
              <a:gdLst/>
              <a:ahLst/>
              <a:cxnLst/>
              <a:rect l="l" t="t" r="r" b="b"/>
              <a:pathLst>
                <a:path w="46990" h="46989">
                  <a:moveTo>
                    <a:pt x="46544" y="46548"/>
                  </a:moveTo>
                  <a:lnTo>
                    <a:pt x="0" y="46548"/>
                  </a:lnTo>
                  <a:lnTo>
                    <a:pt x="0" y="0"/>
                  </a:lnTo>
                  <a:lnTo>
                    <a:pt x="46544" y="0"/>
                  </a:lnTo>
                  <a:lnTo>
                    <a:pt x="46544"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209" name="object 485">
              <a:extLst>
                <a:ext uri="{FF2B5EF4-FFF2-40B4-BE49-F238E27FC236}">
                  <a16:creationId xmlns:a16="http://schemas.microsoft.com/office/drawing/2014/main" id="{94C6998B-14F1-A597-9A50-9A0C2B4B3D30}"/>
                </a:ext>
              </a:extLst>
            </p:cNvPr>
            <p:cNvSpPr/>
            <p:nvPr/>
          </p:nvSpPr>
          <p:spPr>
            <a:xfrm>
              <a:off x="2538598" y="1627002"/>
              <a:ext cx="46990" cy="46990"/>
            </a:xfrm>
            <a:custGeom>
              <a:avLst/>
              <a:gdLst/>
              <a:ahLst/>
              <a:cxnLst/>
              <a:rect l="l" t="t" r="r" b="b"/>
              <a:pathLst>
                <a:path w="46990" h="46989">
                  <a:moveTo>
                    <a:pt x="46555" y="46555"/>
                  </a:moveTo>
                  <a:lnTo>
                    <a:pt x="0" y="46555"/>
                  </a:lnTo>
                  <a:lnTo>
                    <a:pt x="0" y="0"/>
                  </a:lnTo>
                  <a:lnTo>
                    <a:pt x="46555" y="0"/>
                  </a:lnTo>
                  <a:lnTo>
                    <a:pt x="46555" y="46555"/>
                  </a:lnTo>
                  <a:close/>
                </a:path>
              </a:pathLst>
            </a:custGeom>
            <a:grpFill/>
            <a:ln w="6346">
              <a:solidFill>
                <a:schemeClr val="accent2">
                  <a:alpha val="98000"/>
                </a:schemeClr>
              </a:solidFill>
            </a:ln>
          </p:spPr>
          <p:txBody>
            <a:bodyPr wrap="square" lIns="0" tIns="0" rIns="0" bIns="0" rtlCol="0"/>
            <a:lstStyle/>
            <a:p>
              <a:endParaRPr lang="en-US" dirty="0"/>
            </a:p>
          </p:txBody>
        </p:sp>
        <p:sp>
          <p:nvSpPr>
            <p:cNvPr id="1210" name="object 486">
              <a:extLst>
                <a:ext uri="{FF2B5EF4-FFF2-40B4-BE49-F238E27FC236}">
                  <a16:creationId xmlns:a16="http://schemas.microsoft.com/office/drawing/2014/main" id="{690C1E8C-9A82-846E-CE9B-7386C34BBCCC}"/>
                </a:ext>
              </a:extLst>
            </p:cNvPr>
            <p:cNvSpPr/>
            <p:nvPr/>
          </p:nvSpPr>
          <p:spPr>
            <a:xfrm>
              <a:off x="2705405" y="1627002"/>
              <a:ext cx="46990" cy="46990"/>
            </a:xfrm>
            <a:custGeom>
              <a:avLst/>
              <a:gdLst/>
              <a:ahLst/>
              <a:cxnLst/>
              <a:rect l="l" t="t" r="r" b="b"/>
              <a:pathLst>
                <a:path w="46990" h="46989">
                  <a:moveTo>
                    <a:pt x="46540" y="46555"/>
                  </a:moveTo>
                  <a:lnTo>
                    <a:pt x="0" y="46555"/>
                  </a:lnTo>
                  <a:lnTo>
                    <a:pt x="0" y="0"/>
                  </a:lnTo>
                  <a:lnTo>
                    <a:pt x="46540" y="0"/>
                  </a:lnTo>
                  <a:lnTo>
                    <a:pt x="46540" y="46555"/>
                  </a:lnTo>
                  <a:close/>
                </a:path>
              </a:pathLst>
            </a:custGeom>
            <a:grpFill/>
            <a:ln w="6346">
              <a:solidFill>
                <a:schemeClr val="accent2">
                  <a:alpha val="98000"/>
                </a:schemeClr>
              </a:solidFill>
            </a:ln>
          </p:spPr>
          <p:txBody>
            <a:bodyPr wrap="square" lIns="0" tIns="0" rIns="0" bIns="0" rtlCol="0"/>
            <a:lstStyle/>
            <a:p>
              <a:endParaRPr lang="en-US" dirty="0"/>
            </a:p>
          </p:txBody>
        </p:sp>
        <p:sp>
          <p:nvSpPr>
            <p:cNvPr id="1211" name="object 487">
              <a:extLst>
                <a:ext uri="{FF2B5EF4-FFF2-40B4-BE49-F238E27FC236}">
                  <a16:creationId xmlns:a16="http://schemas.microsoft.com/office/drawing/2014/main" id="{D8D9B80A-A720-F6F3-DD66-4C0814E19CDB}"/>
                </a:ext>
              </a:extLst>
            </p:cNvPr>
            <p:cNvSpPr/>
            <p:nvPr/>
          </p:nvSpPr>
          <p:spPr>
            <a:xfrm>
              <a:off x="2788806" y="1627002"/>
              <a:ext cx="46990" cy="46990"/>
            </a:xfrm>
            <a:custGeom>
              <a:avLst/>
              <a:gdLst/>
              <a:ahLst/>
              <a:cxnLst/>
              <a:rect l="l" t="t" r="r" b="b"/>
              <a:pathLst>
                <a:path w="46990" h="46989">
                  <a:moveTo>
                    <a:pt x="46540" y="46555"/>
                  </a:moveTo>
                  <a:lnTo>
                    <a:pt x="0" y="46555"/>
                  </a:lnTo>
                  <a:lnTo>
                    <a:pt x="0" y="0"/>
                  </a:lnTo>
                  <a:lnTo>
                    <a:pt x="46540" y="0"/>
                  </a:lnTo>
                  <a:lnTo>
                    <a:pt x="46540" y="46555"/>
                  </a:lnTo>
                  <a:close/>
                </a:path>
              </a:pathLst>
            </a:custGeom>
            <a:grpFill/>
            <a:ln w="6346">
              <a:solidFill>
                <a:schemeClr val="accent2">
                  <a:alpha val="98000"/>
                </a:schemeClr>
              </a:solidFill>
            </a:ln>
          </p:spPr>
          <p:txBody>
            <a:bodyPr wrap="square" lIns="0" tIns="0" rIns="0" bIns="0" rtlCol="0"/>
            <a:lstStyle/>
            <a:p>
              <a:endParaRPr lang="en-US" dirty="0"/>
            </a:p>
          </p:txBody>
        </p:sp>
        <p:sp>
          <p:nvSpPr>
            <p:cNvPr id="1212" name="object 488">
              <a:extLst>
                <a:ext uri="{FF2B5EF4-FFF2-40B4-BE49-F238E27FC236}">
                  <a16:creationId xmlns:a16="http://schemas.microsoft.com/office/drawing/2014/main" id="{D675311E-1746-7841-3DE0-BA3CF5663F30}"/>
                </a:ext>
              </a:extLst>
            </p:cNvPr>
            <p:cNvSpPr/>
            <p:nvPr/>
          </p:nvSpPr>
          <p:spPr>
            <a:xfrm>
              <a:off x="2538598" y="1710399"/>
              <a:ext cx="46990" cy="46990"/>
            </a:xfrm>
            <a:custGeom>
              <a:avLst/>
              <a:gdLst/>
              <a:ahLst/>
              <a:cxnLst/>
              <a:rect l="l" t="t" r="r" b="b"/>
              <a:pathLst>
                <a:path w="46990" h="46989">
                  <a:moveTo>
                    <a:pt x="46555" y="46548"/>
                  </a:moveTo>
                  <a:lnTo>
                    <a:pt x="0" y="46548"/>
                  </a:lnTo>
                  <a:lnTo>
                    <a:pt x="0" y="0"/>
                  </a:lnTo>
                  <a:lnTo>
                    <a:pt x="46555" y="0"/>
                  </a:lnTo>
                  <a:lnTo>
                    <a:pt x="46555"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213" name="object 489">
              <a:extLst>
                <a:ext uri="{FF2B5EF4-FFF2-40B4-BE49-F238E27FC236}">
                  <a16:creationId xmlns:a16="http://schemas.microsoft.com/office/drawing/2014/main" id="{7C685A9F-1E2D-26E7-6B83-AA360DCE3F3F}"/>
                </a:ext>
              </a:extLst>
            </p:cNvPr>
            <p:cNvSpPr/>
            <p:nvPr/>
          </p:nvSpPr>
          <p:spPr>
            <a:xfrm>
              <a:off x="2622003" y="1710399"/>
              <a:ext cx="46990" cy="46990"/>
            </a:xfrm>
            <a:custGeom>
              <a:avLst/>
              <a:gdLst/>
              <a:ahLst/>
              <a:cxnLst/>
              <a:rect l="l" t="t" r="r" b="b"/>
              <a:pathLst>
                <a:path w="46990" h="46989">
                  <a:moveTo>
                    <a:pt x="46548" y="46548"/>
                  </a:moveTo>
                  <a:lnTo>
                    <a:pt x="0" y="46548"/>
                  </a:lnTo>
                  <a:lnTo>
                    <a:pt x="0" y="0"/>
                  </a:lnTo>
                  <a:lnTo>
                    <a:pt x="46548" y="0"/>
                  </a:lnTo>
                  <a:lnTo>
                    <a:pt x="46548"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214" name="object 490">
              <a:extLst>
                <a:ext uri="{FF2B5EF4-FFF2-40B4-BE49-F238E27FC236}">
                  <a16:creationId xmlns:a16="http://schemas.microsoft.com/office/drawing/2014/main" id="{E2C75E0C-923C-87D0-F207-A0FAB900AF58}"/>
                </a:ext>
              </a:extLst>
            </p:cNvPr>
            <p:cNvSpPr/>
            <p:nvPr/>
          </p:nvSpPr>
          <p:spPr>
            <a:xfrm>
              <a:off x="2705405" y="1710399"/>
              <a:ext cx="46990" cy="46990"/>
            </a:xfrm>
            <a:custGeom>
              <a:avLst/>
              <a:gdLst/>
              <a:ahLst/>
              <a:cxnLst/>
              <a:rect l="l" t="t" r="r" b="b"/>
              <a:pathLst>
                <a:path w="46990" h="46989">
                  <a:moveTo>
                    <a:pt x="46540" y="46548"/>
                  </a:moveTo>
                  <a:lnTo>
                    <a:pt x="0" y="46548"/>
                  </a:lnTo>
                  <a:lnTo>
                    <a:pt x="0" y="0"/>
                  </a:lnTo>
                  <a:lnTo>
                    <a:pt x="46540" y="0"/>
                  </a:lnTo>
                  <a:lnTo>
                    <a:pt x="46540"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215" name="object 491">
              <a:extLst>
                <a:ext uri="{FF2B5EF4-FFF2-40B4-BE49-F238E27FC236}">
                  <a16:creationId xmlns:a16="http://schemas.microsoft.com/office/drawing/2014/main" id="{DC52EC86-9632-8274-0107-8F5CA9E775FE}"/>
                </a:ext>
              </a:extLst>
            </p:cNvPr>
            <p:cNvSpPr/>
            <p:nvPr/>
          </p:nvSpPr>
          <p:spPr>
            <a:xfrm>
              <a:off x="2788806" y="1710399"/>
              <a:ext cx="46990" cy="46990"/>
            </a:xfrm>
            <a:custGeom>
              <a:avLst/>
              <a:gdLst/>
              <a:ahLst/>
              <a:cxnLst/>
              <a:rect l="l" t="t" r="r" b="b"/>
              <a:pathLst>
                <a:path w="46990" h="46989">
                  <a:moveTo>
                    <a:pt x="46540" y="46548"/>
                  </a:moveTo>
                  <a:lnTo>
                    <a:pt x="0" y="46548"/>
                  </a:lnTo>
                  <a:lnTo>
                    <a:pt x="0" y="0"/>
                  </a:lnTo>
                  <a:lnTo>
                    <a:pt x="46540" y="0"/>
                  </a:lnTo>
                  <a:lnTo>
                    <a:pt x="46540"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216" name="object 492">
              <a:extLst>
                <a:ext uri="{FF2B5EF4-FFF2-40B4-BE49-F238E27FC236}">
                  <a16:creationId xmlns:a16="http://schemas.microsoft.com/office/drawing/2014/main" id="{552961CD-EEF4-EC0B-08EF-8FC58BFEDF50}"/>
                </a:ext>
              </a:extLst>
            </p:cNvPr>
            <p:cNvSpPr/>
            <p:nvPr/>
          </p:nvSpPr>
          <p:spPr>
            <a:xfrm>
              <a:off x="2872199" y="1710399"/>
              <a:ext cx="46990" cy="46990"/>
            </a:xfrm>
            <a:custGeom>
              <a:avLst/>
              <a:gdLst/>
              <a:ahLst/>
              <a:cxnLst/>
              <a:rect l="l" t="t" r="r" b="b"/>
              <a:pathLst>
                <a:path w="46990" h="46989">
                  <a:moveTo>
                    <a:pt x="46544" y="46548"/>
                  </a:moveTo>
                  <a:lnTo>
                    <a:pt x="0" y="46548"/>
                  </a:lnTo>
                  <a:lnTo>
                    <a:pt x="0" y="0"/>
                  </a:lnTo>
                  <a:lnTo>
                    <a:pt x="46544" y="0"/>
                  </a:lnTo>
                  <a:lnTo>
                    <a:pt x="46544"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217" name="object 493">
              <a:extLst>
                <a:ext uri="{FF2B5EF4-FFF2-40B4-BE49-F238E27FC236}">
                  <a16:creationId xmlns:a16="http://schemas.microsoft.com/office/drawing/2014/main" id="{D5DC9781-F571-56FB-CB07-1CF16162DBBE}"/>
                </a:ext>
              </a:extLst>
            </p:cNvPr>
            <p:cNvSpPr/>
            <p:nvPr/>
          </p:nvSpPr>
          <p:spPr>
            <a:xfrm>
              <a:off x="2538598" y="1793793"/>
              <a:ext cx="46990" cy="46990"/>
            </a:xfrm>
            <a:custGeom>
              <a:avLst/>
              <a:gdLst/>
              <a:ahLst/>
              <a:cxnLst/>
              <a:rect l="l" t="t" r="r" b="b"/>
              <a:pathLst>
                <a:path w="46990" h="46989">
                  <a:moveTo>
                    <a:pt x="46555" y="46548"/>
                  </a:moveTo>
                  <a:lnTo>
                    <a:pt x="0" y="46548"/>
                  </a:lnTo>
                  <a:lnTo>
                    <a:pt x="0" y="0"/>
                  </a:lnTo>
                  <a:lnTo>
                    <a:pt x="46555" y="0"/>
                  </a:lnTo>
                  <a:lnTo>
                    <a:pt x="46555"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218" name="object 494">
              <a:extLst>
                <a:ext uri="{FF2B5EF4-FFF2-40B4-BE49-F238E27FC236}">
                  <a16:creationId xmlns:a16="http://schemas.microsoft.com/office/drawing/2014/main" id="{C6CDBBB6-6D00-65B0-896A-EC7B34AEC692}"/>
                </a:ext>
              </a:extLst>
            </p:cNvPr>
            <p:cNvSpPr/>
            <p:nvPr/>
          </p:nvSpPr>
          <p:spPr>
            <a:xfrm>
              <a:off x="2622003" y="1793793"/>
              <a:ext cx="46990" cy="46990"/>
            </a:xfrm>
            <a:custGeom>
              <a:avLst/>
              <a:gdLst/>
              <a:ahLst/>
              <a:cxnLst/>
              <a:rect l="l" t="t" r="r" b="b"/>
              <a:pathLst>
                <a:path w="46990" h="46989">
                  <a:moveTo>
                    <a:pt x="46548" y="46548"/>
                  </a:moveTo>
                  <a:lnTo>
                    <a:pt x="0" y="46548"/>
                  </a:lnTo>
                  <a:lnTo>
                    <a:pt x="0" y="0"/>
                  </a:lnTo>
                  <a:lnTo>
                    <a:pt x="46548" y="0"/>
                  </a:lnTo>
                  <a:lnTo>
                    <a:pt x="46548"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219" name="object 495">
              <a:extLst>
                <a:ext uri="{FF2B5EF4-FFF2-40B4-BE49-F238E27FC236}">
                  <a16:creationId xmlns:a16="http://schemas.microsoft.com/office/drawing/2014/main" id="{07E89288-2FDF-DF5D-DECF-A9ACEF68267B}"/>
                </a:ext>
              </a:extLst>
            </p:cNvPr>
            <p:cNvSpPr/>
            <p:nvPr/>
          </p:nvSpPr>
          <p:spPr>
            <a:xfrm>
              <a:off x="2705405" y="1793793"/>
              <a:ext cx="46990" cy="46990"/>
            </a:xfrm>
            <a:custGeom>
              <a:avLst/>
              <a:gdLst/>
              <a:ahLst/>
              <a:cxnLst/>
              <a:rect l="l" t="t" r="r" b="b"/>
              <a:pathLst>
                <a:path w="46990" h="46989">
                  <a:moveTo>
                    <a:pt x="46540" y="46548"/>
                  </a:moveTo>
                  <a:lnTo>
                    <a:pt x="0" y="46548"/>
                  </a:lnTo>
                  <a:lnTo>
                    <a:pt x="0" y="0"/>
                  </a:lnTo>
                  <a:lnTo>
                    <a:pt x="46540" y="0"/>
                  </a:lnTo>
                  <a:lnTo>
                    <a:pt x="46540"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220" name="object 496">
              <a:extLst>
                <a:ext uri="{FF2B5EF4-FFF2-40B4-BE49-F238E27FC236}">
                  <a16:creationId xmlns:a16="http://schemas.microsoft.com/office/drawing/2014/main" id="{2C0C4CFC-4010-5A47-E886-104C0FE49C03}"/>
                </a:ext>
              </a:extLst>
            </p:cNvPr>
            <p:cNvSpPr/>
            <p:nvPr/>
          </p:nvSpPr>
          <p:spPr>
            <a:xfrm>
              <a:off x="2872199" y="1793793"/>
              <a:ext cx="46990" cy="46990"/>
            </a:xfrm>
            <a:custGeom>
              <a:avLst/>
              <a:gdLst/>
              <a:ahLst/>
              <a:cxnLst/>
              <a:rect l="l" t="t" r="r" b="b"/>
              <a:pathLst>
                <a:path w="46990" h="46989">
                  <a:moveTo>
                    <a:pt x="46544" y="46548"/>
                  </a:moveTo>
                  <a:lnTo>
                    <a:pt x="0" y="46548"/>
                  </a:lnTo>
                  <a:lnTo>
                    <a:pt x="0" y="0"/>
                  </a:lnTo>
                  <a:lnTo>
                    <a:pt x="46544" y="0"/>
                  </a:lnTo>
                  <a:lnTo>
                    <a:pt x="46544"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221" name="object 497">
              <a:extLst>
                <a:ext uri="{FF2B5EF4-FFF2-40B4-BE49-F238E27FC236}">
                  <a16:creationId xmlns:a16="http://schemas.microsoft.com/office/drawing/2014/main" id="{FC26CD24-FBFD-DCE3-485C-87C1B08140BF}"/>
                </a:ext>
              </a:extLst>
            </p:cNvPr>
            <p:cNvSpPr/>
            <p:nvPr/>
          </p:nvSpPr>
          <p:spPr>
            <a:xfrm>
              <a:off x="2538598" y="1877194"/>
              <a:ext cx="46990" cy="46990"/>
            </a:xfrm>
            <a:custGeom>
              <a:avLst/>
              <a:gdLst/>
              <a:ahLst/>
              <a:cxnLst/>
              <a:rect l="l" t="t" r="r" b="b"/>
              <a:pathLst>
                <a:path w="46990" h="46989">
                  <a:moveTo>
                    <a:pt x="46555" y="46544"/>
                  </a:moveTo>
                  <a:lnTo>
                    <a:pt x="0" y="46544"/>
                  </a:lnTo>
                  <a:lnTo>
                    <a:pt x="0" y="0"/>
                  </a:lnTo>
                  <a:lnTo>
                    <a:pt x="46555" y="0"/>
                  </a:lnTo>
                  <a:lnTo>
                    <a:pt x="46555" y="46544"/>
                  </a:lnTo>
                  <a:close/>
                </a:path>
              </a:pathLst>
            </a:custGeom>
            <a:grpFill/>
            <a:ln w="6346">
              <a:solidFill>
                <a:schemeClr val="accent2">
                  <a:alpha val="98000"/>
                </a:schemeClr>
              </a:solidFill>
            </a:ln>
          </p:spPr>
          <p:txBody>
            <a:bodyPr wrap="square" lIns="0" tIns="0" rIns="0" bIns="0" rtlCol="0"/>
            <a:lstStyle/>
            <a:p>
              <a:endParaRPr lang="en-US" dirty="0"/>
            </a:p>
          </p:txBody>
        </p:sp>
        <p:sp>
          <p:nvSpPr>
            <p:cNvPr id="1222" name="object 498">
              <a:extLst>
                <a:ext uri="{FF2B5EF4-FFF2-40B4-BE49-F238E27FC236}">
                  <a16:creationId xmlns:a16="http://schemas.microsoft.com/office/drawing/2014/main" id="{C07C2BCA-E516-370E-9D73-59FBED4E4F17}"/>
                </a:ext>
              </a:extLst>
            </p:cNvPr>
            <p:cNvSpPr/>
            <p:nvPr/>
          </p:nvSpPr>
          <p:spPr>
            <a:xfrm>
              <a:off x="2622003" y="1877194"/>
              <a:ext cx="46990" cy="46990"/>
            </a:xfrm>
            <a:custGeom>
              <a:avLst/>
              <a:gdLst/>
              <a:ahLst/>
              <a:cxnLst/>
              <a:rect l="l" t="t" r="r" b="b"/>
              <a:pathLst>
                <a:path w="46990" h="46989">
                  <a:moveTo>
                    <a:pt x="46548" y="46544"/>
                  </a:moveTo>
                  <a:lnTo>
                    <a:pt x="0" y="46544"/>
                  </a:lnTo>
                  <a:lnTo>
                    <a:pt x="0" y="0"/>
                  </a:lnTo>
                  <a:lnTo>
                    <a:pt x="46548" y="0"/>
                  </a:lnTo>
                  <a:lnTo>
                    <a:pt x="46548" y="46544"/>
                  </a:lnTo>
                  <a:close/>
                </a:path>
              </a:pathLst>
            </a:custGeom>
            <a:grpFill/>
            <a:ln w="6346">
              <a:solidFill>
                <a:schemeClr val="accent2">
                  <a:alpha val="98000"/>
                </a:schemeClr>
              </a:solidFill>
            </a:ln>
          </p:spPr>
          <p:txBody>
            <a:bodyPr wrap="square" lIns="0" tIns="0" rIns="0" bIns="0" rtlCol="0"/>
            <a:lstStyle/>
            <a:p>
              <a:endParaRPr lang="en-US" dirty="0"/>
            </a:p>
          </p:txBody>
        </p:sp>
        <p:sp>
          <p:nvSpPr>
            <p:cNvPr id="1223" name="object 499">
              <a:extLst>
                <a:ext uri="{FF2B5EF4-FFF2-40B4-BE49-F238E27FC236}">
                  <a16:creationId xmlns:a16="http://schemas.microsoft.com/office/drawing/2014/main" id="{26297167-251A-00E8-9BD8-C23D20361AFC}"/>
                </a:ext>
              </a:extLst>
            </p:cNvPr>
            <p:cNvSpPr/>
            <p:nvPr/>
          </p:nvSpPr>
          <p:spPr>
            <a:xfrm>
              <a:off x="2622003" y="1960585"/>
              <a:ext cx="46990" cy="46990"/>
            </a:xfrm>
            <a:custGeom>
              <a:avLst/>
              <a:gdLst/>
              <a:ahLst/>
              <a:cxnLst/>
              <a:rect l="l" t="t" r="r" b="b"/>
              <a:pathLst>
                <a:path w="46990" h="46989">
                  <a:moveTo>
                    <a:pt x="46548" y="46555"/>
                  </a:moveTo>
                  <a:lnTo>
                    <a:pt x="0" y="46555"/>
                  </a:lnTo>
                  <a:lnTo>
                    <a:pt x="0" y="0"/>
                  </a:lnTo>
                  <a:lnTo>
                    <a:pt x="46548" y="0"/>
                  </a:lnTo>
                  <a:lnTo>
                    <a:pt x="46548" y="46555"/>
                  </a:lnTo>
                  <a:close/>
                </a:path>
              </a:pathLst>
            </a:custGeom>
            <a:grpFill/>
            <a:ln w="6346">
              <a:solidFill>
                <a:schemeClr val="accent2">
                  <a:alpha val="98000"/>
                </a:schemeClr>
              </a:solidFill>
            </a:ln>
          </p:spPr>
          <p:txBody>
            <a:bodyPr wrap="square" lIns="0" tIns="0" rIns="0" bIns="0" rtlCol="0"/>
            <a:lstStyle/>
            <a:p>
              <a:endParaRPr lang="en-US" dirty="0"/>
            </a:p>
          </p:txBody>
        </p:sp>
        <p:sp>
          <p:nvSpPr>
            <p:cNvPr id="1224" name="object 500">
              <a:extLst>
                <a:ext uri="{FF2B5EF4-FFF2-40B4-BE49-F238E27FC236}">
                  <a16:creationId xmlns:a16="http://schemas.microsoft.com/office/drawing/2014/main" id="{E6E2C5BD-D937-66D8-1856-2B7CE7A0CC59}"/>
                </a:ext>
              </a:extLst>
            </p:cNvPr>
            <p:cNvSpPr/>
            <p:nvPr/>
          </p:nvSpPr>
          <p:spPr>
            <a:xfrm>
              <a:off x="2538598" y="2043986"/>
              <a:ext cx="46990" cy="46990"/>
            </a:xfrm>
            <a:custGeom>
              <a:avLst/>
              <a:gdLst/>
              <a:ahLst/>
              <a:cxnLst/>
              <a:rect l="l" t="t" r="r" b="b"/>
              <a:pathLst>
                <a:path w="46990" h="46989">
                  <a:moveTo>
                    <a:pt x="46555" y="46544"/>
                  </a:moveTo>
                  <a:lnTo>
                    <a:pt x="0" y="46544"/>
                  </a:lnTo>
                  <a:lnTo>
                    <a:pt x="0" y="0"/>
                  </a:lnTo>
                  <a:lnTo>
                    <a:pt x="46555" y="0"/>
                  </a:lnTo>
                  <a:lnTo>
                    <a:pt x="46555" y="46544"/>
                  </a:lnTo>
                  <a:close/>
                </a:path>
              </a:pathLst>
            </a:custGeom>
            <a:grpFill/>
            <a:ln w="6346">
              <a:solidFill>
                <a:schemeClr val="accent2">
                  <a:alpha val="98000"/>
                </a:schemeClr>
              </a:solidFill>
            </a:ln>
          </p:spPr>
          <p:txBody>
            <a:bodyPr wrap="square" lIns="0" tIns="0" rIns="0" bIns="0" rtlCol="0"/>
            <a:lstStyle/>
            <a:p>
              <a:endParaRPr lang="en-US" dirty="0"/>
            </a:p>
          </p:txBody>
        </p:sp>
        <p:sp>
          <p:nvSpPr>
            <p:cNvPr id="1225" name="object 501">
              <a:extLst>
                <a:ext uri="{FF2B5EF4-FFF2-40B4-BE49-F238E27FC236}">
                  <a16:creationId xmlns:a16="http://schemas.microsoft.com/office/drawing/2014/main" id="{324E51F5-4430-B4FF-8377-784C13D70DD2}"/>
                </a:ext>
              </a:extLst>
            </p:cNvPr>
            <p:cNvSpPr/>
            <p:nvPr/>
          </p:nvSpPr>
          <p:spPr>
            <a:xfrm>
              <a:off x="2622003" y="2043986"/>
              <a:ext cx="46990" cy="46990"/>
            </a:xfrm>
            <a:custGeom>
              <a:avLst/>
              <a:gdLst/>
              <a:ahLst/>
              <a:cxnLst/>
              <a:rect l="l" t="t" r="r" b="b"/>
              <a:pathLst>
                <a:path w="46990" h="46989">
                  <a:moveTo>
                    <a:pt x="46548" y="46544"/>
                  </a:moveTo>
                  <a:lnTo>
                    <a:pt x="0" y="46544"/>
                  </a:lnTo>
                  <a:lnTo>
                    <a:pt x="0" y="0"/>
                  </a:lnTo>
                  <a:lnTo>
                    <a:pt x="46548" y="0"/>
                  </a:lnTo>
                  <a:lnTo>
                    <a:pt x="46548" y="46544"/>
                  </a:lnTo>
                  <a:close/>
                </a:path>
              </a:pathLst>
            </a:custGeom>
            <a:grpFill/>
            <a:ln w="6346">
              <a:solidFill>
                <a:schemeClr val="accent2">
                  <a:alpha val="98000"/>
                </a:schemeClr>
              </a:solidFill>
            </a:ln>
          </p:spPr>
          <p:txBody>
            <a:bodyPr wrap="square" lIns="0" tIns="0" rIns="0" bIns="0" rtlCol="0"/>
            <a:lstStyle/>
            <a:p>
              <a:endParaRPr lang="en-US" dirty="0"/>
            </a:p>
          </p:txBody>
        </p:sp>
        <p:sp>
          <p:nvSpPr>
            <p:cNvPr id="1226" name="object 502">
              <a:extLst>
                <a:ext uri="{FF2B5EF4-FFF2-40B4-BE49-F238E27FC236}">
                  <a16:creationId xmlns:a16="http://schemas.microsoft.com/office/drawing/2014/main" id="{D7B45D43-E259-75CF-D903-6CEEA6EE33B9}"/>
                </a:ext>
              </a:extLst>
            </p:cNvPr>
            <p:cNvSpPr/>
            <p:nvPr/>
          </p:nvSpPr>
          <p:spPr>
            <a:xfrm>
              <a:off x="2538598" y="2127377"/>
              <a:ext cx="46990" cy="46990"/>
            </a:xfrm>
            <a:custGeom>
              <a:avLst/>
              <a:gdLst/>
              <a:ahLst/>
              <a:cxnLst/>
              <a:rect l="l" t="t" r="r" b="b"/>
              <a:pathLst>
                <a:path w="46990" h="46989">
                  <a:moveTo>
                    <a:pt x="46555" y="46551"/>
                  </a:moveTo>
                  <a:lnTo>
                    <a:pt x="0" y="46551"/>
                  </a:lnTo>
                  <a:lnTo>
                    <a:pt x="0" y="0"/>
                  </a:lnTo>
                  <a:lnTo>
                    <a:pt x="46555" y="0"/>
                  </a:lnTo>
                  <a:lnTo>
                    <a:pt x="46555" y="46551"/>
                  </a:lnTo>
                  <a:close/>
                </a:path>
              </a:pathLst>
            </a:custGeom>
            <a:grpFill/>
            <a:ln w="6346">
              <a:solidFill>
                <a:schemeClr val="accent2">
                  <a:alpha val="98000"/>
                </a:schemeClr>
              </a:solidFill>
            </a:ln>
          </p:spPr>
          <p:txBody>
            <a:bodyPr wrap="square" lIns="0" tIns="0" rIns="0" bIns="0" rtlCol="0"/>
            <a:lstStyle/>
            <a:p>
              <a:endParaRPr lang="en-US" dirty="0"/>
            </a:p>
          </p:txBody>
        </p:sp>
        <p:sp>
          <p:nvSpPr>
            <p:cNvPr id="1227" name="object 503">
              <a:extLst>
                <a:ext uri="{FF2B5EF4-FFF2-40B4-BE49-F238E27FC236}">
                  <a16:creationId xmlns:a16="http://schemas.microsoft.com/office/drawing/2014/main" id="{5CE9333C-4129-2A35-A237-CBE70F2D894E}"/>
                </a:ext>
              </a:extLst>
            </p:cNvPr>
            <p:cNvSpPr/>
            <p:nvPr/>
          </p:nvSpPr>
          <p:spPr>
            <a:xfrm>
              <a:off x="2622003" y="2127377"/>
              <a:ext cx="46990" cy="46990"/>
            </a:xfrm>
            <a:custGeom>
              <a:avLst/>
              <a:gdLst/>
              <a:ahLst/>
              <a:cxnLst/>
              <a:rect l="l" t="t" r="r" b="b"/>
              <a:pathLst>
                <a:path w="46990" h="46989">
                  <a:moveTo>
                    <a:pt x="46548" y="46551"/>
                  </a:moveTo>
                  <a:lnTo>
                    <a:pt x="0" y="46551"/>
                  </a:lnTo>
                  <a:lnTo>
                    <a:pt x="0" y="0"/>
                  </a:lnTo>
                  <a:lnTo>
                    <a:pt x="46548" y="0"/>
                  </a:lnTo>
                  <a:lnTo>
                    <a:pt x="46548" y="46551"/>
                  </a:lnTo>
                  <a:close/>
                </a:path>
              </a:pathLst>
            </a:custGeom>
            <a:grpFill/>
            <a:ln w="6346">
              <a:solidFill>
                <a:schemeClr val="accent2">
                  <a:alpha val="98000"/>
                </a:schemeClr>
              </a:solidFill>
            </a:ln>
          </p:spPr>
          <p:txBody>
            <a:bodyPr wrap="square" lIns="0" tIns="0" rIns="0" bIns="0" rtlCol="0"/>
            <a:lstStyle/>
            <a:p>
              <a:endParaRPr lang="en-US" dirty="0"/>
            </a:p>
          </p:txBody>
        </p:sp>
        <p:sp>
          <p:nvSpPr>
            <p:cNvPr id="1228" name="object 504">
              <a:extLst>
                <a:ext uri="{FF2B5EF4-FFF2-40B4-BE49-F238E27FC236}">
                  <a16:creationId xmlns:a16="http://schemas.microsoft.com/office/drawing/2014/main" id="{EA542E3B-8CC3-4E93-2974-DEEFE0B98BC2}"/>
                </a:ext>
              </a:extLst>
            </p:cNvPr>
            <p:cNvSpPr/>
            <p:nvPr/>
          </p:nvSpPr>
          <p:spPr>
            <a:xfrm>
              <a:off x="2538598" y="2210778"/>
              <a:ext cx="46990" cy="46990"/>
            </a:xfrm>
            <a:custGeom>
              <a:avLst/>
              <a:gdLst/>
              <a:ahLst/>
              <a:cxnLst/>
              <a:rect l="l" t="t" r="r" b="b"/>
              <a:pathLst>
                <a:path w="46990" h="46989">
                  <a:moveTo>
                    <a:pt x="46555" y="46544"/>
                  </a:moveTo>
                  <a:lnTo>
                    <a:pt x="0" y="46544"/>
                  </a:lnTo>
                  <a:lnTo>
                    <a:pt x="0" y="0"/>
                  </a:lnTo>
                  <a:lnTo>
                    <a:pt x="46555" y="0"/>
                  </a:lnTo>
                  <a:lnTo>
                    <a:pt x="46555" y="46544"/>
                  </a:lnTo>
                  <a:close/>
                </a:path>
              </a:pathLst>
            </a:custGeom>
            <a:grpFill/>
            <a:ln w="6346">
              <a:solidFill>
                <a:schemeClr val="accent2">
                  <a:alpha val="98000"/>
                </a:schemeClr>
              </a:solidFill>
            </a:ln>
          </p:spPr>
          <p:txBody>
            <a:bodyPr wrap="square" lIns="0" tIns="0" rIns="0" bIns="0" rtlCol="0"/>
            <a:lstStyle/>
            <a:p>
              <a:endParaRPr lang="en-US" dirty="0"/>
            </a:p>
          </p:txBody>
        </p:sp>
        <p:sp>
          <p:nvSpPr>
            <p:cNvPr id="1229" name="object 505">
              <a:extLst>
                <a:ext uri="{FF2B5EF4-FFF2-40B4-BE49-F238E27FC236}">
                  <a16:creationId xmlns:a16="http://schemas.microsoft.com/office/drawing/2014/main" id="{C3677914-1F24-BE73-43B6-B95B021851E9}"/>
                </a:ext>
              </a:extLst>
            </p:cNvPr>
            <p:cNvSpPr/>
            <p:nvPr/>
          </p:nvSpPr>
          <p:spPr>
            <a:xfrm>
              <a:off x="2538598" y="2294172"/>
              <a:ext cx="46990" cy="46990"/>
            </a:xfrm>
            <a:custGeom>
              <a:avLst/>
              <a:gdLst/>
              <a:ahLst/>
              <a:cxnLst/>
              <a:rect l="l" t="t" r="r" b="b"/>
              <a:pathLst>
                <a:path w="46990" h="46989">
                  <a:moveTo>
                    <a:pt x="46555" y="46544"/>
                  </a:moveTo>
                  <a:lnTo>
                    <a:pt x="0" y="46544"/>
                  </a:lnTo>
                  <a:lnTo>
                    <a:pt x="0" y="0"/>
                  </a:lnTo>
                  <a:lnTo>
                    <a:pt x="46555" y="0"/>
                  </a:lnTo>
                  <a:lnTo>
                    <a:pt x="46555" y="46544"/>
                  </a:lnTo>
                  <a:close/>
                </a:path>
              </a:pathLst>
            </a:custGeom>
            <a:grpFill/>
            <a:ln w="6346">
              <a:solidFill>
                <a:schemeClr val="accent2">
                  <a:alpha val="98000"/>
                </a:schemeClr>
              </a:solidFill>
            </a:ln>
          </p:spPr>
          <p:txBody>
            <a:bodyPr wrap="square" lIns="0" tIns="0" rIns="0" bIns="0" rtlCol="0"/>
            <a:lstStyle/>
            <a:p>
              <a:endParaRPr lang="en-US" dirty="0"/>
            </a:p>
          </p:txBody>
        </p:sp>
        <p:sp>
          <p:nvSpPr>
            <p:cNvPr id="1230" name="object 506">
              <a:extLst>
                <a:ext uri="{FF2B5EF4-FFF2-40B4-BE49-F238E27FC236}">
                  <a16:creationId xmlns:a16="http://schemas.microsoft.com/office/drawing/2014/main" id="{0ABD00EB-2619-9B21-90D3-6749825C3C4D}"/>
                </a:ext>
              </a:extLst>
            </p:cNvPr>
            <p:cNvSpPr/>
            <p:nvPr/>
          </p:nvSpPr>
          <p:spPr>
            <a:xfrm>
              <a:off x="2622003" y="2294172"/>
              <a:ext cx="46990" cy="46990"/>
            </a:xfrm>
            <a:custGeom>
              <a:avLst/>
              <a:gdLst/>
              <a:ahLst/>
              <a:cxnLst/>
              <a:rect l="l" t="t" r="r" b="b"/>
              <a:pathLst>
                <a:path w="46990" h="46989">
                  <a:moveTo>
                    <a:pt x="46548" y="46544"/>
                  </a:moveTo>
                  <a:lnTo>
                    <a:pt x="0" y="46544"/>
                  </a:lnTo>
                  <a:lnTo>
                    <a:pt x="0" y="0"/>
                  </a:lnTo>
                  <a:lnTo>
                    <a:pt x="46548" y="0"/>
                  </a:lnTo>
                  <a:lnTo>
                    <a:pt x="46548" y="46544"/>
                  </a:lnTo>
                  <a:close/>
                </a:path>
              </a:pathLst>
            </a:custGeom>
            <a:grpFill/>
            <a:ln w="6346">
              <a:solidFill>
                <a:schemeClr val="accent2">
                  <a:alpha val="98000"/>
                </a:schemeClr>
              </a:solidFill>
            </a:ln>
          </p:spPr>
          <p:txBody>
            <a:bodyPr wrap="square" lIns="0" tIns="0" rIns="0" bIns="0" rtlCol="0"/>
            <a:lstStyle/>
            <a:p>
              <a:endParaRPr lang="en-US" dirty="0"/>
            </a:p>
          </p:txBody>
        </p:sp>
        <p:sp>
          <p:nvSpPr>
            <p:cNvPr id="1231" name="object 507">
              <a:extLst>
                <a:ext uri="{FF2B5EF4-FFF2-40B4-BE49-F238E27FC236}">
                  <a16:creationId xmlns:a16="http://schemas.microsoft.com/office/drawing/2014/main" id="{CF7BA9ED-44C2-FE3E-C7B1-2C9084FD759C}"/>
                </a:ext>
              </a:extLst>
            </p:cNvPr>
            <p:cNvSpPr/>
            <p:nvPr/>
          </p:nvSpPr>
          <p:spPr>
            <a:xfrm>
              <a:off x="2538598" y="2377565"/>
              <a:ext cx="46990" cy="46990"/>
            </a:xfrm>
            <a:custGeom>
              <a:avLst/>
              <a:gdLst/>
              <a:ahLst/>
              <a:cxnLst/>
              <a:rect l="l" t="t" r="r" b="b"/>
              <a:pathLst>
                <a:path w="46990" h="46989">
                  <a:moveTo>
                    <a:pt x="46555" y="46551"/>
                  </a:moveTo>
                  <a:lnTo>
                    <a:pt x="0" y="46551"/>
                  </a:lnTo>
                  <a:lnTo>
                    <a:pt x="0" y="0"/>
                  </a:lnTo>
                  <a:lnTo>
                    <a:pt x="46555" y="0"/>
                  </a:lnTo>
                  <a:lnTo>
                    <a:pt x="46555" y="46551"/>
                  </a:lnTo>
                  <a:close/>
                </a:path>
              </a:pathLst>
            </a:custGeom>
            <a:grpFill/>
            <a:ln w="6346">
              <a:solidFill>
                <a:schemeClr val="accent2">
                  <a:alpha val="98000"/>
                </a:schemeClr>
              </a:solidFill>
            </a:ln>
          </p:spPr>
          <p:txBody>
            <a:bodyPr wrap="square" lIns="0" tIns="0" rIns="0" bIns="0" rtlCol="0"/>
            <a:lstStyle/>
            <a:p>
              <a:endParaRPr lang="en-US" dirty="0"/>
            </a:p>
          </p:txBody>
        </p:sp>
        <p:sp>
          <p:nvSpPr>
            <p:cNvPr id="1232" name="object 508">
              <a:extLst>
                <a:ext uri="{FF2B5EF4-FFF2-40B4-BE49-F238E27FC236}">
                  <a16:creationId xmlns:a16="http://schemas.microsoft.com/office/drawing/2014/main" id="{74BF257C-D414-9423-6566-C8FD1C31B510}"/>
                </a:ext>
              </a:extLst>
            </p:cNvPr>
            <p:cNvSpPr/>
            <p:nvPr/>
          </p:nvSpPr>
          <p:spPr>
            <a:xfrm>
              <a:off x="2622003" y="2377565"/>
              <a:ext cx="46990" cy="46990"/>
            </a:xfrm>
            <a:custGeom>
              <a:avLst/>
              <a:gdLst/>
              <a:ahLst/>
              <a:cxnLst/>
              <a:rect l="l" t="t" r="r" b="b"/>
              <a:pathLst>
                <a:path w="46990" h="46989">
                  <a:moveTo>
                    <a:pt x="46548" y="46551"/>
                  </a:moveTo>
                  <a:lnTo>
                    <a:pt x="0" y="46551"/>
                  </a:lnTo>
                  <a:lnTo>
                    <a:pt x="0" y="0"/>
                  </a:lnTo>
                  <a:lnTo>
                    <a:pt x="46548" y="0"/>
                  </a:lnTo>
                  <a:lnTo>
                    <a:pt x="46548" y="46551"/>
                  </a:lnTo>
                  <a:close/>
                </a:path>
              </a:pathLst>
            </a:custGeom>
            <a:grpFill/>
            <a:ln w="6346">
              <a:solidFill>
                <a:schemeClr val="accent2">
                  <a:alpha val="98000"/>
                </a:schemeClr>
              </a:solidFill>
            </a:ln>
          </p:spPr>
          <p:txBody>
            <a:bodyPr wrap="square" lIns="0" tIns="0" rIns="0" bIns="0" rtlCol="0"/>
            <a:lstStyle/>
            <a:p>
              <a:endParaRPr lang="en-US" dirty="0"/>
            </a:p>
          </p:txBody>
        </p:sp>
        <p:sp>
          <p:nvSpPr>
            <p:cNvPr id="1233" name="object 509">
              <a:extLst>
                <a:ext uri="{FF2B5EF4-FFF2-40B4-BE49-F238E27FC236}">
                  <a16:creationId xmlns:a16="http://schemas.microsoft.com/office/drawing/2014/main" id="{34A584E6-4871-4969-7849-0CFE7960B414}"/>
                </a:ext>
              </a:extLst>
            </p:cNvPr>
            <p:cNvSpPr/>
            <p:nvPr/>
          </p:nvSpPr>
          <p:spPr>
            <a:xfrm>
              <a:off x="2289381" y="2457086"/>
              <a:ext cx="46990" cy="46990"/>
            </a:xfrm>
            <a:custGeom>
              <a:avLst/>
              <a:gdLst/>
              <a:ahLst/>
              <a:cxnLst/>
              <a:rect l="l" t="t" r="r" b="b"/>
              <a:pathLst>
                <a:path w="46990" h="46989">
                  <a:moveTo>
                    <a:pt x="46551" y="46548"/>
                  </a:moveTo>
                  <a:lnTo>
                    <a:pt x="0" y="46548"/>
                  </a:lnTo>
                  <a:lnTo>
                    <a:pt x="0" y="0"/>
                  </a:lnTo>
                  <a:lnTo>
                    <a:pt x="46551" y="0"/>
                  </a:lnTo>
                  <a:lnTo>
                    <a:pt x="46551"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234" name="object 510">
              <a:extLst>
                <a:ext uri="{FF2B5EF4-FFF2-40B4-BE49-F238E27FC236}">
                  <a16:creationId xmlns:a16="http://schemas.microsoft.com/office/drawing/2014/main" id="{C5C35BF2-339D-DD07-390B-72A7DCC06E07}"/>
                </a:ext>
              </a:extLst>
            </p:cNvPr>
            <p:cNvSpPr/>
            <p:nvPr/>
          </p:nvSpPr>
          <p:spPr>
            <a:xfrm>
              <a:off x="2456176" y="2457086"/>
              <a:ext cx="46990" cy="46990"/>
            </a:xfrm>
            <a:custGeom>
              <a:avLst/>
              <a:gdLst/>
              <a:ahLst/>
              <a:cxnLst/>
              <a:rect l="l" t="t" r="r" b="b"/>
              <a:pathLst>
                <a:path w="46990" h="46989">
                  <a:moveTo>
                    <a:pt x="46551" y="46548"/>
                  </a:moveTo>
                  <a:lnTo>
                    <a:pt x="0" y="46548"/>
                  </a:lnTo>
                  <a:lnTo>
                    <a:pt x="0" y="0"/>
                  </a:lnTo>
                  <a:lnTo>
                    <a:pt x="46551" y="0"/>
                  </a:lnTo>
                  <a:lnTo>
                    <a:pt x="46551"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235" name="object 511">
              <a:extLst>
                <a:ext uri="{FF2B5EF4-FFF2-40B4-BE49-F238E27FC236}">
                  <a16:creationId xmlns:a16="http://schemas.microsoft.com/office/drawing/2014/main" id="{A29ECB57-9101-E3C7-9D04-EBAE0F0E609F}"/>
                </a:ext>
              </a:extLst>
            </p:cNvPr>
            <p:cNvSpPr/>
            <p:nvPr/>
          </p:nvSpPr>
          <p:spPr>
            <a:xfrm>
              <a:off x="2538598" y="2457086"/>
              <a:ext cx="46990" cy="46990"/>
            </a:xfrm>
            <a:custGeom>
              <a:avLst/>
              <a:gdLst/>
              <a:ahLst/>
              <a:cxnLst/>
              <a:rect l="l" t="t" r="r" b="b"/>
              <a:pathLst>
                <a:path w="46990" h="46989">
                  <a:moveTo>
                    <a:pt x="46555" y="46548"/>
                  </a:moveTo>
                  <a:lnTo>
                    <a:pt x="0" y="46548"/>
                  </a:lnTo>
                  <a:lnTo>
                    <a:pt x="0" y="0"/>
                  </a:lnTo>
                  <a:lnTo>
                    <a:pt x="46555" y="0"/>
                  </a:lnTo>
                  <a:lnTo>
                    <a:pt x="46555"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236" name="object 512">
              <a:extLst>
                <a:ext uri="{FF2B5EF4-FFF2-40B4-BE49-F238E27FC236}">
                  <a16:creationId xmlns:a16="http://schemas.microsoft.com/office/drawing/2014/main" id="{BB7921CC-F146-99B7-3DD6-9489F732595E}"/>
                </a:ext>
              </a:extLst>
            </p:cNvPr>
            <p:cNvSpPr/>
            <p:nvPr/>
          </p:nvSpPr>
          <p:spPr>
            <a:xfrm>
              <a:off x="2205979" y="2536606"/>
              <a:ext cx="46990" cy="46990"/>
            </a:xfrm>
            <a:custGeom>
              <a:avLst/>
              <a:gdLst/>
              <a:ahLst/>
              <a:cxnLst/>
              <a:rect l="l" t="t" r="r" b="b"/>
              <a:pathLst>
                <a:path w="46990" h="46989">
                  <a:moveTo>
                    <a:pt x="46555" y="46548"/>
                  </a:moveTo>
                  <a:lnTo>
                    <a:pt x="0" y="46548"/>
                  </a:lnTo>
                  <a:lnTo>
                    <a:pt x="0" y="0"/>
                  </a:lnTo>
                  <a:lnTo>
                    <a:pt x="46555" y="0"/>
                  </a:lnTo>
                  <a:lnTo>
                    <a:pt x="46555"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237" name="object 513">
              <a:extLst>
                <a:ext uri="{FF2B5EF4-FFF2-40B4-BE49-F238E27FC236}">
                  <a16:creationId xmlns:a16="http://schemas.microsoft.com/office/drawing/2014/main" id="{02103D9C-D070-1AA8-B71C-964825F5E5A1}"/>
                </a:ext>
              </a:extLst>
            </p:cNvPr>
            <p:cNvSpPr/>
            <p:nvPr/>
          </p:nvSpPr>
          <p:spPr>
            <a:xfrm>
              <a:off x="2289381" y="2536606"/>
              <a:ext cx="46990" cy="46990"/>
            </a:xfrm>
            <a:custGeom>
              <a:avLst/>
              <a:gdLst/>
              <a:ahLst/>
              <a:cxnLst/>
              <a:rect l="l" t="t" r="r" b="b"/>
              <a:pathLst>
                <a:path w="46990" h="46989">
                  <a:moveTo>
                    <a:pt x="46551" y="46548"/>
                  </a:moveTo>
                  <a:lnTo>
                    <a:pt x="0" y="46548"/>
                  </a:lnTo>
                  <a:lnTo>
                    <a:pt x="0" y="0"/>
                  </a:lnTo>
                  <a:lnTo>
                    <a:pt x="46551" y="0"/>
                  </a:lnTo>
                  <a:lnTo>
                    <a:pt x="46551"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238" name="object 514">
              <a:extLst>
                <a:ext uri="{FF2B5EF4-FFF2-40B4-BE49-F238E27FC236}">
                  <a16:creationId xmlns:a16="http://schemas.microsoft.com/office/drawing/2014/main" id="{556F5A9F-23B7-B557-3FB7-3A1CF9052D9D}"/>
                </a:ext>
              </a:extLst>
            </p:cNvPr>
            <p:cNvSpPr/>
            <p:nvPr/>
          </p:nvSpPr>
          <p:spPr>
            <a:xfrm>
              <a:off x="2372782" y="2536606"/>
              <a:ext cx="46990" cy="46990"/>
            </a:xfrm>
            <a:custGeom>
              <a:avLst/>
              <a:gdLst/>
              <a:ahLst/>
              <a:cxnLst/>
              <a:rect l="l" t="t" r="r" b="b"/>
              <a:pathLst>
                <a:path w="46990" h="46989">
                  <a:moveTo>
                    <a:pt x="46551" y="46548"/>
                  </a:moveTo>
                  <a:lnTo>
                    <a:pt x="0" y="46548"/>
                  </a:lnTo>
                  <a:lnTo>
                    <a:pt x="0" y="0"/>
                  </a:lnTo>
                  <a:lnTo>
                    <a:pt x="46551" y="0"/>
                  </a:lnTo>
                  <a:lnTo>
                    <a:pt x="46551"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239" name="object 515">
              <a:extLst>
                <a:ext uri="{FF2B5EF4-FFF2-40B4-BE49-F238E27FC236}">
                  <a16:creationId xmlns:a16="http://schemas.microsoft.com/office/drawing/2014/main" id="{FAAD526A-2D4D-C108-D2B0-81F1C4A523AD}"/>
                </a:ext>
              </a:extLst>
            </p:cNvPr>
            <p:cNvSpPr/>
            <p:nvPr/>
          </p:nvSpPr>
          <p:spPr>
            <a:xfrm>
              <a:off x="2538598" y="2536606"/>
              <a:ext cx="46990" cy="46990"/>
            </a:xfrm>
            <a:custGeom>
              <a:avLst/>
              <a:gdLst/>
              <a:ahLst/>
              <a:cxnLst/>
              <a:rect l="l" t="t" r="r" b="b"/>
              <a:pathLst>
                <a:path w="46990" h="46989">
                  <a:moveTo>
                    <a:pt x="46555" y="46548"/>
                  </a:moveTo>
                  <a:lnTo>
                    <a:pt x="0" y="46548"/>
                  </a:lnTo>
                  <a:lnTo>
                    <a:pt x="0" y="0"/>
                  </a:lnTo>
                  <a:lnTo>
                    <a:pt x="46555" y="0"/>
                  </a:lnTo>
                  <a:lnTo>
                    <a:pt x="46555"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240" name="object 516">
              <a:extLst>
                <a:ext uri="{FF2B5EF4-FFF2-40B4-BE49-F238E27FC236}">
                  <a16:creationId xmlns:a16="http://schemas.microsoft.com/office/drawing/2014/main" id="{C15A095A-71B9-92AC-3DDE-1C28AB181970}"/>
                </a:ext>
              </a:extLst>
            </p:cNvPr>
            <p:cNvSpPr/>
            <p:nvPr/>
          </p:nvSpPr>
          <p:spPr>
            <a:xfrm>
              <a:off x="2622003" y="2536606"/>
              <a:ext cx="46990" cy="46990"/>
            </a:xfrm>
            <a:custGeom>
              <a:avLst/>
              <a:gdLst/>
              <a:ahLst/>
              <a:cxnLst/>
              <a:rect l="l" t="t" r="r" b="b"/>
              <a:pathLst>
                <a:path w="46990" h="46989">
                  <a:moveTo>
                    <a:pt x="46548" y="46548"/>
                  </a:moveTo>
                  <a:lnTo>
                    <a:pt x="0" y="46548"/>
                  </a:lnTo>
                  <a:lnTo>
                    <a:pt x="0" y="0"/>
                  </a:lnTo>
                  <a:lnTo>
                    <a:pt x="46548" y="0"/>
                  </a:lnTo>
                  <a:lnTo>
                    <a:pt x="46548"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241" name="object 517">
              <a:extLst>
                <a:ext uri="{FF2B5EF4-FFF2-40B4-BE49-F238E27FC236}">
                  <a16:creationId xmlns:a16="http://schemas.microsoft.com/office/drawing/2014/main" id="{885961C2-3AB1-94B2-8ED5-F22036B39E5C}"/>
                </a:ext>
              </a:extLst>
            </p:cNvPr>
            <p:cNvSpPr/>
            <p:nvPr/>
          </p:nvSpPr>
          <p:spPr>
            <a:xfrm>
              <a:off x="2372782" y="2616127"/>
              <a:ext cx="46990" cy="46990"/>
            </a:xfrm>
            <a:custGeom>
              <a:avLst/>
              <a:gdLst/>
              <a:ahLst/>
              <a:cxnLst/>
              <a:rect l="l" t="t" r="r" b="b"/>
              <a:pathLst>
                <a:path w="46990" h="46989">
                  <a:moveTo>
                    <a:pt x="46551" y="46551"/>
                  </a:moveTo>
                  <a:lnTo>
                    <a:pt x="0" y="46551"/>
                  </a:lnTo>
                  <a:lnTo>
                    <a:pt x="0" y="0"/>
                  </a:lnTo>
                  <a:lnTo>
                    <a:pt x="46551" y="0"/>
                  </a:lnTo>
                  <a:lnTo>
                    <a:pt x="46551" y="46551"/>
                  </a:lnTo>
                  <a:close/>
                </a:path>
              </a:pathLst>
            </a:custGeom>
            <a:grpFill/>
            <a:ln w="6346">
              <a:solidFill>
                <a:schemeClr val="accent2">
                  <a:alpha val="98000"/>
                </a:schemeClr>
              </a:solidFill>
            </a:ln>
          </p:spPr>
          <p:txBody>
            <a:bodyPr wrap="square" lIns="0" tIns="0" rIns="0" bIns="0" rtlCol="0"/>
            <a:lstStyle/>
            <a:p>
              <a:endParaRPr lang="en-US" dirty="0"/>
            </a:p>
          </p:txBody>
        </p:sp>
        <p:sp>
          <p:nvSpPr>
            <p:cNvPr id="1242" name="object 518">
              <a:extLst>
                <a:ext uri="{FF2B5EF4-FFF2-40B4-BE49-F238E27FC236}">
                  <a16:creationId xmlns:a16="http://schemas.microsoft.com/office/drawing/2014/main" id="{C2AAEE9D-F259-7D9E-EC0F-543E60E753C1}"/>
                </a:ext>
              </a:extLst>
            </p:cNvPr>
            <p:cNvSpPr/>
            <p:nvPr/>
          </p:nvSpPr>
          <p:spPr>
            <a:xfrm>
              <a:off x="2456176" y="2616127"/>
              <a:ext cx="46990" cy="46990"/>
            </a:xfrm>
            <a:custGeom>
              <a:avLst/>
              <a:gdLst/>
              <a:ahLst/>
              <a:cxnLst/>
              <a:rect l="l" t="t" r="r" b="b"/>
              <a:pathLst>
                <a:path w="46990" h="46989">
                  <a:moveTo>
                    <a:pt x="46551" y="46551"/>
                  </a:moveTo>
                  <a:lnTo>
                    <a:pt x="0" y="46551"/>
                  </a:lnTo>
                  <a:lnTo>
                    <a:pt x="0" y="0"/>
                  </a:lnTo>
                  <a:lnTo>
                    <a:pt x="46551" y="0"/>
                  </a:lnTo>
                  <a:lnTo>
                    <a:pt x="46551" y="46551"/>
                  </a:lnTo>
                  <a:close/>
                </a:path>
              </a:pathLst>
            </a:custGeom>
            <a:grpFill/>
            <a:ln w="6346">
              <a:solidFill>
                <a:schemeClr val="accent2">
                  <a:alpha val="98000"/>
                </a:schemeClr>
              </a:solidFill>
            </a:ln>
          </p:spPr>
          <p:txBody>
            <a:bodyPr wrap="square" lIns="0" tIns="0" rIns="0" bIns="0" rtlCol="0"/>
            <a:lstStyle/>
            <a:p>
              <a:endParaRPr lang="en-US" dirty="0"/>
            </a:p>
          </p:txBody>
        </p:sp>
        <p:sp>
          <p:nvSpPr>
            <p:cNvPr id="1243" name="object 519">
              <a:extLst>
                <a:ext uri="{FF2B5EF4-FFF2-40B4-BE49-F238E27FC236}">
                  <a16:creationId xmlns:a16="http://schemas.microsoft.com/office/drawing/2014/main" id="{6CF98E53-5833-62CD-76F3-4950E48449F0}"/>
                </a:ext>
              </a:extLst>
            </p:cNvPr>
            <p:cNvSpPr/>
            <p:nvPr/>
          </p:nvSpPr>
          <p:spPr>
            <a:xfrm>
              <a:off x="2538598" y="2616127"/>
              <a:ext cx="46990" cy="46990"/>
            </a:xfrm>
            <a:custGeom>
              <a:avLst/>
              <a:gdLst/>
              <a:ahLst/>
              <a:cxnLst/>
              <a:rect l="l" t="t" r="r" b="b"/>
              <a:pathLst>
                <a:path w="46990" h="46989">
                  <a:moveTo>
                    <a:pt x="46555" y="46551"/>
                  </a:moveTo>
                  <a:lnTo>
                    <a:pt x="0" y="46551"/>
                  </a:lnTo>
                  <a:lnTo>
                    <a:pt x="0" y="0"/>
                  </a:lnTo>
                  <a:lnTo>
                    <a:pt x="46555" y="0"/>
                  </a:lnTo>
                  <a:lnTo>
                    <a:pt x="46555" y="46551"/>
                  </a:lnTo>
                  <a:close/>
                </a:path>
              </a:pathLst>
            </a:custGeom>
            <a:grpFill/>
            <a:ln w="6346">
              <a:solidFill>
                <a:schemeClr val="accent2">
                  <a:alpha val="98000"/>
                </a:schemeClr>
              </a:solidFill>
            </a:ln>
          </p:spPr>
          <p:txBody>
            <a:bodyPr wrap="square" lIns="0" tIns="0" rIns="0" bIns="0" rtlCol="0"/>
            <a:lstStyle/>
            <a:p>
              <a:endParaRPr lang="en-US" dirty="0"/>
            </a:p>
          </p:txBody>
        </p:sp>
        <p:sp>
          <p:nvSpPr>
            <p:cNvPr id="1244" name="object 520">
              <a:extLst>
                <a:ext uri="{FF2B5EF4-FFF2-40B4-BE49-F238E27FC236}">
                  <a16:creationId xmlns:a16="http://schemas.microsoft.com/office/drawing/2014/main" id="{5228A59B-01DA-FDC0-3F28-4205BA98774B}"/>
                </a:ext>
              </a:extLst>
            </p:cNvPr>
            <p:cNvSpPr/>
            <p:nvPr/>
          </p:nvSpPr>
          <p:spPr>
            <a:xfrm>
              <a:off x="2622003" y="2616127"/>
              <a:ext cx="46990" cy="46990"/>
            </a:xfrm>
            <a:custGeom>
              <a:avLst/>
              <a:gdLst/>
              <a:ahLst/>
              <a:cxnLst/>
              <a:rect l="l" t="t" r="r" b="b"/>
              <a:pathLst>
                <a:path w="46990" h="46989">
                  <a:moveTo>
                    <a:pt x="46548" y="46551"/>
                  </a:moveTo>
                  <a:lnTo>
                    <a:pt x="0" y="46551"/>
                  </a:lnTo>
                  <a:lnTo>
                    <a:pt x="0" y="0"/>
                  </a:lnTo>
                  <a:lnTo>
                    <a:pt x="46548" y="0"/>
                  </a:lnTo>
                  <a:lnTo>
                    <a:pt x="46548" y="46551"/>
                  </a:lnTo>
                  <a:close/>
                </a:path>
              </a:pathLst>
            </a:custGeom>
            <a:grpFill/>
            <a:ln w="6346">
              <a:solidFill>
                <a:schemeClr val="accent2">
                  <a:alpha val="98000"/>
                </a:schemeClr>
              </a:solidFill>
            </a:ln>
          </p:spPr>
          <p:txBody>
            <a:bodyPr wrap="square" lIns="0" tIns="0" rIns="0" bIns="0" rtlCol="0"/>
            <a:lstStyle/>
            <a:p>
              <a:endParaRPr lang="en-US" dirty="0"/>
            </a:p>
          </p:txBody>
        </p:sp>
        <p:sp>
          <p:nvSpPr>
            <p:cNvPr id="1245" name="object 521">
              <a:extLst>
                <a:ext uri="{FF2B5EF4-FFF2-40B4-BE49-F238E27FC236}">
                  <a16:creationId xmlns:a16="http://schemas.microsoft.com/office/drawing/2014/main" id="{06B36EF2-67B8-D1BD-8166-D1DE09A24200}"/>
                </a:ext>
              </a:extLst>
            </p:cNvPr>
            <p:cNvSpPr/>
            <p:nvPr/>
          </p:nvSpPr>
          <p:spPr>
            <a:xfrm>
              <a:off x="2122589" y="2695647"/>
              <a:ext cx="46990" cy="46990"/>
            </a:xfrm>
            <a:custGeom>
              <a:avLst/>
              <a:gdLst/>
              <a:ahLst/>
              <a:cxnLst/>
              <a:rect l="l" t="t" r="r" b="b"/>
              <a:pathLst>
                <a:path w="46990" h="46989">
                  <a:moveTo>
                    <a:pt x="46541" y="46551"/>
                  </a:moveTo>
                  <a:lnTo>
                    <a:pt x="0" y="46551"/>
                  </a:lnTo>
                  <a:lnTo>
                    <a:pt x="0" y="0"/>
                  </a:lnTo>
                  <a:lnTo>
                    <a:pt x="46541" y="0"/>
                  </a:lnTo>
                  <a:lnTo>
                    <a:pt x="46541" y="46551"/>
                  </a:lnTo>
                  <a:close/>
                </a:path>
              </a:pathLst>
            </a:custGeom>
            <a:grpFill/>
            <a:ln w="6346">
              <a:solidFill>
                <a:schemeClr val="accent2">
                  <a:alpha val="98000"/>
                </a:schemeClr>
              </a:solidFill>
            </a:ln>
          </p:spPr>
          <p:txBody>
            <a:bodyPr wrap="square" lIns="0" tIns="0" rIns="0" bIns="0" rtlCol="0"/>
            <a:lstStyle/>
            <a:p>
              <a:endParaRPr lang="en-US" dirty="0"/>
            </a:p>
          </p:txBody>
        </p:sp>
        <p:sp>
          <p:nvSpPr>
            <p:cNvPr id="1246" name="object 522">
              <a:extLst>
                <a:ext uri="{FF2B5EF4-FFF2-40B4-BE49-F238E27FC236}">
                  <a16:creationId xmlns:a16="http://schemas.microsoft.com/office/drawing/2014/main" id="{BE69F351-6BB4-379C-F81C-DAFF9EE0C61F}"/>
                </a:ext>
              </a:extLst>
            </p:cNvPr>
            <p:cNvSpPr/>
            <p:nvPr/>
          </p:nvSpPr>
          <p:spPr>
            <a:xfrm>
              <a:off x="2289381" y="2695647"/>
              <a:ext cx="46990" cy="46990"/>
            </a:xfrm>
            <a:custGeom>
              <a:avLst/>
              <a:gdLst/>
              <a:ahLst/>
              <a:cxnLst/>
              <a:rect l="l" t="t" r="r" b="b"/>
              <a:pathLst>
                <a:path w="46990" h="46989">
                  <a:moveTo>
                    <a:pt x="46551" y="46551"/>
                  </a:moveTo>
                  <a:lnTo>
                    <a:pt x="0" y="46551"/>
                  </a:lnTo>
                  <a:lnTo>
                    <a:pt x="0" y="0"/>
                  </a:lnTo>
                  <a:lnTo>
                    <a:pt x="46551" y="0"/>
                  </a:lnTo>
                  <a:lnTo>
                    <a:pt x="46551" y="46551"/>
                  </a:lnTo>
                  <a:close/>
                </a:path>
              </a:pathLst>
            </a:custGeom>
            <a:grpFill/>
            <a:ln w="6346">
              <a:solidFill>
                <a:schemeClr val="accent2">
                  <a:alpha val="98000"/>
                </a:schemeClr>
              </a:solidFill>
            </a:ln>
          </p:spPr>
          <p:txBody>
            <a:bodyPr wrap="square" lIns="0" tIns="0" rIns="0" bIns="0" rtlCol="0"/>
            <a:lstStyle/>
            <a:p>
              <a:endParaRPr lang="en-US" dirty="0"/>
            </a:p>
          </p:txBody>
        </p:sp>
        <p:sp>
          <p:nvSpPr>
            <p:cNvPr id="1247" name="object 523">
              <a:extLst>
                <a:ext uri="{FF2B5EF4-FFF2-40B4-BE49-F238E27FC236}">
                  <a16:creationId xmlns:a16="http://schemas.microsoft.com/office/drawing/2014/main" id="{D7BEA68E-BEC2-45CE-99F1-C1E4B798E779}"/>
                </a:ext>
              </a:extLst>
            </p:cNvPr>
            <p:cNvSpPr/>
            <p:nvPr/>
          </p:nvSpPr>
          <p:spPr>
            <a:xfrm>
              <a:off x="2372782" y="2695647"/>
              <a:ext cx="46990" cy="46990"/>
            </a:xfrm>
            <a:custGeom>
              <a:avLst/>
              <a:gdLst/>
              <a:ahLst/>
              <a:cxnLst/>
              <a:rect l="l" t="t" r="r" b="b"/>
              <a:pathLst>
                <a:path w="46990" h="46989">
                  <a:moveTo>
                    <a:pt x="46551" y="46551"/>
                  </a:moveTo>
                  <a:lnTo>
                    <a:pt x="0" y="46551"/>
                  </a:lnTo>
                  <a:lnTo>
                    <a:pt x="0" y="0"/>
                  </a:lnTo>
                  <a:lnTo>
                    <a:pt x="46551" y="0"/>
                  </a:lnTo>
                  <a:lnTo>
                    <a:pt x="46551" y="46551"/>
                  </a:lnTo>
                  <a:close/>
                </a:path>
              </a:pathLst>
            </a:custGeom>
            <a:grpFill/>
            <a:ln w="6346">
              <a:solidFill>
                <a:schemeClr val="accent2">
                  <a:alpha val="98000"/>
                </a:schemeClr>
              </a:solidFill>
            </a:ln>
          </p:spPr>
          <p:txBody>
            <a:bodyPr wrap="square" lIns="0" tIns="0" rIns="0" bIns="0" rtlCol="0"/>
            <a:lstStyle/>
            <a:p>
              <a:endParaRPr lang="en-US" dirty="0"/>
            </a:p>
          </p:txBody>
        </p:sp>
        <p:sp>
          <p:nvSpPr>
            <p:cNvPr id="1248" name="object 524">
              <a:extLst>
                <a:ext uri="{FF2B5EF4-FFF2-40B4-BE49-F238E27FC236}">
                  <a16:creationId xmlns:a16="http://schemas.microsoft.com/office/drawing/2014/main" id="{78B5E152-8F5B-70E2-17BA-BA5D2090DF51}"/>
                </a:ext>
              </a:extLst>
            </p:cNvPr>
            <p:cNvSpPr/>
            <p:nvPr/>
          </p:nvSpPr>
          <p:spPr>
            <a:xfrm>
              <a:off x="2456176" y="2695647"/>
              <a:ext cx="46990" cy="46990"/>
            </a:xfrm>
            <a:custGeom>
              <a:avLst/>
              <a:gdLst/>
              <a:ahLst/>
              <a:cxnLst/>
              <a:rect l="l" t="t" r="r" b="b"/>
              <a:pathLst>
                <a:path w="46990" h="46989">
                  <a:moveTo>
                    <a:pt x="46551" y="46551"/>
                  </a:moveTo>
                  <a:lnTo>
                    <a:pt x="0" y="46551"/>
                  </a:lnTo>
                  <a:lnTo>
                    <a:pt x="0" y="0"/>
                  </a:lnTo>
                  <a:lnTo>
                    <a:pt x="46551" y="0"/>
                  </a:lnTo>
                  <a:lnTo>
                    <a:pt x="46551" y="46551"/>
                  </a:lnTo>
                  <a:close/>
                </a:path>
              </a:pathLst>
            </a:custGeom>
            <a:grpFill/>
            <a:ln w="6346">
              <a:solidFill>
                <a:schemeClr val="accent2">
                  <a:alpha val="98000"/>
                </a:schemeClr>
              </a:solidFill>
            </a:ln>
          </p:spPr>
          <p:txBody>
            <a:bodyPr wrap="square" lIns="0" tIns="0" rIns="0" bIns="0" rtlCol="0"/>
            <a:lstStyle/>
            <a:p>
              <a:endParaRPr lang="en-US" dirty="0"/>
            </a:p>
          </p:txBody>
        </p:sp>
        <p:sp>
          <p:nvSpPr>
            <p:cNvPr id="1249" name="object 525">
              <a:extLst>
                <a:ext uri="{FF2B5EF4-FFF2-40B4-BE49-F238E27FC236}">
                  <a16:creationId xmlns:a16="http://schemas.microsoft.com/office/drawing/2014/main" id="{A7F1CBE7-D88D-01B3-9EE1-C82C049D4EBE}"/>
                </a:ext>
              </a:extLst>
            </p:cNvPr>
            <p:cNvSpPr/>
            <p:nvPr/>
          </p:nvSpPr>
          <p:spPr>
            <a:xfrm>
              <a:off x="2622003" y="2695647"/>
              <a:ext cx="46990" cy="46990"/>
            </a:xfrm>
            <a:custGeom>
              <a:avLst/>
              <a:gdLst/>
              <a:ahLst/>
              <a:cxnLst/>
              <a:rect l="l" t="t" r="r" b="b"/>
              <a:pathLst>
                <a:path w="46990" h="46989">
                  <a:moveTo>
                    <a:pt x="46548" y="46551"/>
                  </a:moveTo>
                  <a:lnTo>
                    <a:pt x="0" y="46551"/>
                  </a:lnTo>
                  <a:lnTo>
                    <a:pt x="0" y="0"/>
                  </a:lnTo>
                  <a:lnTo>
                    <a:pt x="46548" y="0"/>
                  </a:lnTo>
                  <a:lnTo>
                    <a:pt x="46548" y="46551"/>
                  </a:lnTo>
                  <a:close/>
                </a:path>
              </a:pathLst>
            </a:custGeom>
            <a:grpFill/>
            <a:ln w="6346">
              <a:solidFill>
                <a:schemeClr val="accent2">
                  <a:alpha val="98000"/>
                </a:schemeClr>
              </a:solidFill>
            </a:ln>
          </p:spPr>
          <p:txBody>
            <a:bodyPr wrap="square" lIns="0" tIns="0" rIns="0" bIns="0" rtlCol="0"/>
            <a:lstStyle/>
            <a:p>
              <a:endParaRPr lang="en-US" dirty="0"/>
            </a:p>
          </p:txBody>
        </p:sp>
        <p:sp>
          <p:nvSpPr>
            <p:cNvPr id="1250" name="object 526">
              <a:extLst>
                <a:ext uri="{FF2B5EF4-FFF2-40B4-BE49-F238E27FC236}">
                  <a16:creationId xmlns:a16="http://schemas.microsoft.com/office/drawing/2014/main" id="{C5D33B28-0D92-D3A5-5DAE-50BADA07693C}"/>
                </a:ext>
              </a:extLst>
            </p:cNvPr>
            <p:cNvSpPr/>
            <p:nvPr/>
          </p:nvSpPr>
          <p:spPr>
            <a:xfrm>
              <a:off x="2205979" y="2775168"/>
              <a:ext cx="46990" cy="46990"/>
            </a:xfrm>
            <a:custGeom>
              <a:avLst/>
              <a:gdLst/>
              <a:ahLst/>
              <a:cxnLst/>
              <a:rect l="l" t="t" r="r" b="b"/>
              <a:pathLst>
                <a:path w="46990" h="46989">
                  <a:moveTo>
                    <a:pt x="46555" y="46551"/>
                  </a:moveTo>
                  <a:lnTo>
                    <a:pt x="0" y="46551"/>
                  </a:lnTo>
                  <a:lnTo>
                    <a:pt x="0" y="0"/>
                  </a:lnTo>
                  <a:lnTo>
                    <a:pt x="46555" y="0"/>
                  </a:lnTo>
                  <a:lnTo>
                    <a:pt x="46555" y="46551"/>
                  </a:lnTo>
                  <a:close/>
                </a:path>
              </a:pathLst>
            </a:custGeom>
            <a:grpFill/>
            <a:ln w="6346">
              <a:solidFill>
                <a:schemeClr val="accent2">
                  <a:alpha val="98000"/>
                </a:schemeClr>
              </a:solidFill>
            </a:ln>
          </p:spPr>
          <p:txBody>
            <a:bodyPr wrap="square" lIns="0" tIns="0" rIns="0" bIns="0" rtlCol="0"/>
            <a:lstStyle/>
            <a:p>
              <a:endParaRPr lang="en-US" dirty="0"/>
            </a:p>
          </p:txBody>
        </p:sp>
        <p:sp>
          <p:nvSpPr>
            <p:cNvPr id="1251" name="object 527">
              <a:extLst>
                <a:ext uri="{FF2B5EF4-FFF2-40B4-BE49-F238E27FC236}">
                  <a16:creationId xmlns:a16="http://schemas.microsoft.com/office/drawing/2014/main" id="{F835D8E5-01D3-156C-40E8-BBF28874124C}"/>
                </a:ext>
              </a:extLst>
            </p:cNvPr>
            <p:cNvSpPr/>
            <p:nvPr/>
          </p:nvSpPr>
          <p:spPr>
            <a:xfrm>
              <a:off x="2289381" y="2775168"/>
              <a:ext cx="46990" cy="46990"/>
            </a:xfrm>
            <a:custGeom>
              <a:avLst/>
              <a:gdLst/>
              <a:ahLst/>
              <a:cxnLst/>
              <a:rect l="l" t="t" r="r" b="b"/>
              <a:pathLst>
                <a:path w="46990" h="46989">
                  <a:moveTo>
                    <a:pt x="46551" y="46551"/>
                  </a:moveTo>
                  <a:lnTo>
                    <a:pt x="0" y="46551"/>
                  </a:lnTo>
                  <a:lnTo>
                    <a:pt x="0" y="0"/>
                  </a:lnTo>
                  <a:lnTo>
                    <a:pt x="46551" y="0"/>
                  </a:lnTo>
                  <a:lnTo>
                    <a:pt x="46551" y="46551"/>
                  </a:lnTo>
                  <a:close/>
                </a:path>
              </a:pathLst>
            </a:custGeom>
            <a:grpFill/>
            <a:ln w="6346">
              <a:solidFill>
                <a:schemeClr val="accent2">
                  <a:alpha val="98000"/>
                </a:schemeClr>
              </a:solidFill>
            </a:ln>
          </p:spPr>
          <p:txBody>
            <a:bodyPr wrap="square" lIns="0" tIns="0" rIns="0" bIns="0" rtlCol="0"/>
            <a:lstStyle/>
            <a:p>
              <a:endParaRPr lang="en-US" dirty="0"/>
            </a:p>
          </p:txBody>
        </p:sp>
        <p:sp>
          <p:nvSpPr>
            <p:cNvPr id="1252" name="object 528">
              <a:extLst>
                <a:ext uri="{FF2B5EF4-FFF2-40B4-BE49-F238E27FC236}">
                  <a16:creationId xmlns:a16="http://schemas.microsoft.com/office/drawing/2014/main" id="{49B88B5C-E7AD-8FC8-3FBA-69C2E001FC83}"/>
                </a:ext>
              </a:extLst>
            </p:cNvPr>
            <p:cNvSpPr/>
            <p:nvPr/>
          </p:nvSpPr>
          <p:spPr>
            <a:xfrm>
              <a:off x="2456176" y="2775168"/>
              <a:ext cx="46990" cy="46990"/>
            </a:xfrm>
            <a:custGeom>
              <a:avLst/>
              <a:gdLst/>
              <a:ahLst/>
              <a:cxnLst/>
              <a:rect l="l" t="t" r="r" b="b"/>
              <a:pathLst>
                <a:path w="46990" h="46989">
                  <a:moveTo>
                    <a:pt x="46551" y="46551"/>
                  </a:moveTo>
                  <a:lnTo>
                    <a:pt x="0" y="46551"/>
                  </a:lnTo>
                  <a:lnTo>
                    <a:pt x="0" y="0"/>
                  </a:lnTo>
                  <a:lnTo>
                    <a:pt x="46551" y="0"/>
                  </a:lnTo>
                  <a:lnTo>
                    <a:pt x="46551" y="46551"/>
                  </a:lnTo>
                  <a:close/>
                </a:path>
              </a:pathLst>
            </a:custGeom>
            <a:grpFill/>
            <a:ln w="6346">
              <a:solidFill>
                <a:schemeClr val="accent2">
                  <a:alpha val="98000"/>
                </a:schemeClr>
              </a:solidFill>
            </a:ln>
          </p:spPr>
          <p:txBody>
            <a:bodyPr wrap="square" lIns="0" tIns="0" rIns="0" bIns="0" rtlCol="0"/>
            <a:lstStyle/>
            <a:p>
              <a:endParaRPr lang="en-US" dirty="0"/>
            </a:p>
          </p:txBody>
        </p:sp>
        <p:sp>
          <p:nvSpPr>
            <p:cNvPr id="1253" name="object 529">
              <a:extLst>
                <a:ext uri="{FF2B5EF4-FFF2-40B4-BE49-F238E27FC236}">
                  <a16:creationId xmlns:a16="http://schemas.microsoft.com/office/drawing/2014/main" id="{70D54F94-38B8-3171-50A3-B5B611A3369A}"/>
                </a:ext>
              </a:extLst>
            </p:cNvPr>
            <p:cNvSpPr/>
            <p:nvPr/>
          </p:nvSpPr>
          <p:spPr>
            <a:xfrm>
              <a:off x="2538598" y="2775168"/>
              <a:ext cx="46990" cy="46990"/>
            </a:xfrm>
            <a:custGeom>
              <a:avLst/>
              <a:gdLst/>
              <a:ahLst/>
              <a:cxnLst/>
              <a:rect l="l" t="t" r="r" b="b"/>
              <a:pathLst>
                <a:path w="46990" h="46989">
                  <a:moveTo>
                    <a:pt x="46555" y="46551"/>
                  </a:moveTo>
                  <a:lnTo>
                    <a:pt x="0" y="46551"/>
                  </a:lnTo>
                  <a:lnTo>
                    <a:pt x="0" y="0"/>
                  </a:lnTo>
                  <a:lnTo>
                    <a:pt x="46555" y="0"/>
                  </a:lnTo>
                  <a:lnTo>
                    <a:pt x="46555" y="46551"/>
                  </a:lnTo>
                  <a:close/>
                </a:path>
              </a:pathLst>
            </a:custGeom>
            <a:grpFill/>
            <a:ln w="6346">
              <a:solidFill>
                <a:schemeClr val="accent2">
                  <a:alpha val="98000"/>
                </a:schemeClr>
              </a:solidFill>
            </a:ln>
          </p:spPr>
          <p:txBody>
            <a:bodyPr wrap="square" lIns="0" tIns="0" rIns="0" bIns="0" rtlCol="0"/>
            <a:lstStyle/>
            <a:p>
              <a:endParaRPr lang="en-US" dirty="0"/>
            </a:p>
          </p:txBody>
        </p:sp>
        <p:sp>
          <p:nvSpPr>
            <p:cNvPr id="1254" name="object 530">
              <a:extLst>
                <a:ext uri="{FF2B5EF4-FFF2-40B4-BE49-F238E27FC236}">
                  <a16:creationId xmlns:a16="http://schemas.microsoft.com/office/drawing/2014/main" id="{8A9824BF-951B-D2F0-CC81-7D3EA058BD20}"/>
                </a:ext>
              </a:extLst>
            </p:cNvPr>
            <p:cNvSpPr/>
            <p:nvPr/>
          </p:nvSpPr>
          <p:spPr>
            <a:xfrm>
              <a:off x="2372782" y="2854688"/>
              <a:ext cx="46990" cy="46990"/>
            </a:xfrm>
            <a:custGeom>
              <a:avLst/>
              <a:gdLst/>
              <a:ahLst/>
              <a:cxnLst/>
              <a:rect l="l" t="t" r="r" b="b"/>
              <a:pathLst>
                <a:path w="46990" h="46989">
                  <a:moveTo>
                    <a:pt x="46551" y="46548"/>
                  </a:moveTo>
                  <a:lnTo>
                    <a:pt x="0" y="46548"/>
                  </a:lnTo>
                  <a:lnTo>
                    <a:pt x="0" y="0"/>
                  </a:lnTo>
                  <a:lnTo>
                    <a:pt x="46551" y="0"/>
                  </a:lnTo>
                  <a:lnTo>
                    <a:pt x="46551"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255" name="object 531">
              <a:extLst>
                <a:ext uri="{FF2B5EF4-FFF2-40B4-BE49-F238E27FC236}">
                  <a16:creationId xmlns:a16="http://schemas.microsoft.com/office/drawing/2014/main" id="{C3FC05B9-1E61-8418-9AF4-A8AD4564E0D5}"/>
                </a:ext>
              </a:extLst>
            </p:cNvPr>
            <p:cNvSpPr/>
            <p:nvPr/>
          </p:nvSpPr>
          <p:spPr>
            <a:xfrm>
              <a:off x="2538598" y="2854688"/>
              <a:ext cx="46990" cy="46990"/>
            </a:xfrm>
            <a:custGeom>
              <a:avLst/>
              <a:gdLst/>
              <a:ahLst/>
              <a:cxnLst/>
              <a:rect l="l" t="t" r="r" b="b"/>
              <a:pathLst>
                <a:path w="46990" h="46989">
                  <a:moveTo>
                    <a:pt x="46555" y="46548"/>
                  </a:moveTo>
                  <a:lnTo>
                    <a:pt x="0" y="46548"/>
                  </a:lnTo>
                  <a:lnTo>
                    <a:pt x="0" y="0"/>
                  </a:lnTo>
                  <a:lnTo>
                    <a:pt x="46555" y="0"/>
                  </a:lnTo>
                  <a:lnTo>
                    <a:pt x="46555"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256" name="object 532">
              <a:extLst>
                <a:ext uri="{FF2B5EF4-FFF2-40B4-BE49-F238E27FC236}">
                  <a16:creationId xmlns:a16="http://schemas.microsoft.com/office/drawing/2014/main" id="{4C804066-C130-A79A-5E85-C600C029F2C4}"/>
                </a:ext>
              </a:extLst>
            </p:cNvPr>
            <p:cNvSpPr/>
            <p:nvPr/>
          </p:nvSpPr>
          <p:spPr>
            <a:xfrm>
              <a:off x="2622003" y="2854688"/>
              <a:ext cx="46990" cy="46990"/>
            </a:xfrm>
            <a:custGeom>
              <a:avLst/>
              <a:gdLst/>
              <a:ahLst/>
              <a:cxnLst/>
              <a:rect l="l" t="t" r="r" b="b"/>
              <a:pathLst>
                <a:path w="46990" h="46989">
                  <a:moveTo>
                    <a:pt x="46548" y="46548"/>
                  </a:moveTo>
                  <a:lnTo>
                    <a:pt x="0" y="46548"/>
                  </a:lnTo>
                  <a:lnTo>
                    <a:pt x="0" y="0"/>
                  </a:lnTo>
                  <a:lnTo>
                    <a:pt x="46548" y="0"/>
                  </a:lnTo>
                  <a:lnTo>
                    <a:pt x="46548" y="46548"/>
                  </a:lnTo>
                  <a:close/>
                </a:path>
              </a:pathLst>
            </a:custGeom>
            <a:grpFill/>
            <a:ln w="6346">
              <a:solidFill>
                <a:schemeClr val="accent2">
                  <a:alpha val="98000"/>
                </a:schemeClr>
              </a:solidFill>
            </a:ln>
          </p:spPr>
          <p:txBody>
            <a:bodyPr wrap="square" lIns="0" tIns="0" rIns="0" bIns="0" rtlCol="0"/>
            <a:lstStyle/>
            <a:p>
              <a:endParaRPr lang="en-US" dirty="0"/>
            </a:p>
          </p:txBody>
        </p:sp>
        <p:sp>
          <p:nvSpPr>
            <p:cNvPr id="1257" name="object 533">
              <a:extLst>
                <a:ext uri="{FF2B5EF4-FFF2-40B4-BE49-F238E27FC236}">
                  <a16:creationId xmlns:a16="http://schemas.microsoft.com/office/drawing/2014/main" id="{A838054E-39C7-61A4-82A4-1E6CC60D299F}"/>
                </a:ext>
              </a:extLst>
            </p:cNvPr>
            <p:cNvSpPr/>
            <p:nvPr/>
          </p:nvSpPr>
          <p:spPr>
            <a:xfrm>
              <a:off x="2122589" y="2934209"/>
              <a:ext cx="46990" cy="46990"/>
            </a:xfrm>
            <a:custGeom>
              <a:avLst/>
              <a:gdLst/>
              <a:ahLst/>
              <a:cxnLst/>
              <a:rect l="l" t="t" r="r" b="b"/>
              <a:pathLst>
                <a:path w="46990" h="46989">
                  <a:moveTo>
                    <a:pt x="46541" y="46540"/>
                  </a:moveTo>
                  <a:lnTo>
                    <a:pt x="0" y="46540"/>
                  </a:lnTo>
                  <a:lnTo>
                    <a:pt x="0" y="0"/>
                  </a:lnTo>
                  <a:lnTo>
                    <a:pt x="46541" y="0"/>
                  </a:lnTo>
                  <a:lnTo>
                    <a:pt x="46541" y="46540"/>
                  </a:lnTo>
                  <a:close/>
                </a:path>
              </a:pathLst>
            </a:custGeom>
            <a:grpFill/>
            <a:ln w="6346">
              <a:solidFill>
                <a:schemeClr val="accent2">
                  <a:alpha val="98000"/>
                </a:schemeClr>
              </a:solidFill>
            </a:ln>
          </p:spPr>
          <p:txBody>
            <a:bodyPr wrap="square" lIns="0" tIns="0" rIns="0" bIns="0" rtlCol="0"/>
            <a:lstStyle/>
            <a:p>
              <a:endParaRPr lang="en-US" dirty="0"/>
            </a:p>
          </p:txBody>
        </p:sp>
        <p:sp>
          <p:nvSpPr>
            <p:cNvPr id="1258" name="object 534">
              <a:extLst>
                <a:ext uri="{FF2B5EF4-FFF2-40B4-BE49-F238E27FC236}">
                  <a16:creationId xmlns:a16="http://schemas.microsoft.com/office/drawing/2014/main" id="{A10D5698-B13F-42BC-BDB6-3D806951BFB8}"/>
                </a:ext>
              </a:extLst>
            </p:cNvPr>
            <p:cNvSpPr/>
            <p:nvPr/>
          </p:nvSpPr>
          <p:spPr>
            <a:xfrm>
              <a:off x="2289381" y="2934209"/>
              <a:ext cx="46990" cy="46990"/>
            </a:xfrm>
            <a:custGeom>
              <a:avLst/>
              <a:gdLst/>
              <a:ahLst/>
              <a:cxnLst/>
              <a:rect l="l" t="t" r="r" b="b"/>
              <a:pathLst>
                <a:path w="46990" h="46989">
                  <a:moveTo>
                    <a:pt x="46551" y="46540"/>
                  </a:moveTo>
                  <a:lnTo>
                    <a:pt x="0" y="46540"/>
                  </a:lnTo>
                  <a:lnTo>
                    <a:pt x="0" y="0"/>
                  </a:lnTo>
                  <a:lnTo>
                    <a:pt x="46551" y="0"/>
                  </a:lnTo>
                  <a:lnTo>
                    <a:pt x="46551" y="46540"/>
                  </a:lnTo>
                  <a:close/>
                </a:path>
              </a:pathLst>
            </a:custGeom>
            <a:grpFill/>
            <a:ln w="6346">
              <a:solidFill>
                <a:schemeClr val="accent2">
                  <a:alpha val="98000"/>
                </a:schemeClr>
              </a:solidFill>
            </a:ln>
          </p:spPr>
          <p:txBody>
            <a:bodyPr wrap="square" lIns="0" tIns="0" rIns="0" bIns="0" rtlCol="0"/>
            <a:lstStyle/>
            <a:p>
              <a:endParaRPr lang="en-US" dirty="0"/>
            </a:p>
          </p:txBody>
        </p:sp>
        <p:sp>
          <p:nvSpPr>
            <p:cNvPr id="1259" name="object 535">
              <a:extLst>
                <a:ext uri="{FF2B5EF4-FFF2-40B4-BE49-F238E27FC236}">
                  <a16:creationId xmlns:a16="http://schemas.microsoft.com/office/drawing/2014/main" id="{2FA00CF7-9495-3C05-60BB-B18D9AAD48A6}"/>
                </a:ext>
              </a:extLst>
            </p:cNvPr>
            <p:cNvSpPr/>
            <p:nvPr/>
          </p:nvSpPr>
          <p:spPr>
            <a:xfrm>
              <a:off x="2456176" y="2934209"/>
              <a:ext cx="46990" cy="46990"/>
            </a:xfrm>
            <a:custGeom>
              <a:avLst/>
              <a:gdLst/>
              <a:ahLst/>
              <a:cxnLst/>
              <a:rect l="l" t="t" r="r" b="b"/>
              <a:pathLst>
                <a:path w="46990" h="46989">
                  <a:moveTo>
                    <a:pt x="46551" y="46540"/>
                  </a:moveTo>
                  <a:lnTo>
                    <a:pt x="0" y="46540"/>
                  </a:lnTo>
                  <a:lnTo>
                    <a:pt x="0" y="0"/>
                  </a:lnTo>
                  <a:lnTo>
                    <a:pt x="46551" y="0"/>
                  </a:lnTo>
                  <a:lnTo>
                    <a:pt x="46551" y="46540"/>
                  </a:lnTo>
                  <a:close/>
                </a:path>
              </a:pathLst>
            </a:custGeom>
            <a:grpFill/>
            <a:ln w="6346">
              <a:solidFill>
                <a:schemeClr val="accent2">
                  <a:alpha val="98000"/>
                </a:schemeClr>
              </a:solidFill>
            </a:ln>
          </p:spPr>
          <p:txBody>
            <a:bodyPr wrap="square" lIns="0" tIns="0" rIns="0" bIns="0" rtlCol="0"/>
            <a:lstStyle/>
            <a:p>
              <a:endParaRPr lang="en-US" dirty="0"/>
            </a:p>
          </p:txBody>
        </p:sp>
        <p:sp>
          <p:nvSpPr>
            <p:cNvPr id="1260" name="object 536">
              <a:extLst>
                <a:ext uri="{FF2B5EF4-FFF2-40B4-BE49-F238E27FC236}">
                  <a16:creationId xmlns:a16="http://schemas.microsoft.com/office/drawing/2014/main" id="{21275743-F0BF-22A3-3AAF-2C4E72DDC4FA}"/>
                </a:ext>
              </a:extLst>
            </p:cNvPr>
            <p:cNvSpPr/>
            <p:nvPr/>
          </p:nvSpPr>
          <p:spPr>
            <a:xfrm>
              <a:off x="2538598" y="2934209"/>
              <a:ext cx="46990" cy="46990"/>
            </a:xfrm>
            <a:custGeom>
              <a:avLst/>
              <a:gdLst/>
              <a:ahLst/>
              <a:cxnLst/>
              <a:rect l="l" t="t" r="r" b="b"/>
              <a:pathLst>
                <a:path w="46990" h="46989">
                  <a:moveTo>
                    <a:pt x="46555" y="46540"/>
                  </a:moveTo>
                  <a:lnTo>
                    <a:pt x="0" y="46540"/>
                  </a:lnTo>
                  <a:lnTo>
                    <a:pt x="0" y="0"/>
                  </a:lnTo>
                  <a:lnTo>
                    <a:pt x="46555" y="0"/>
                  </a:lnTo>
                  <a:lnTo>
                    <a:pt x="46555" y="46540"/>
                  </a:lnTo>
                  <a:close/>
                </a:path>
              </a:pathLst>
            </a:custGeom>
            <a:grpFill/>
            <a:ln w="6346">
              <a:solidFill>
                <a:schemeClr val="accent2">
                  <a:alpha val="98000"/>
                </a:schemeClr>
              </a:solidFill>
            </a:ln>
          </p:spPr>
          <p:txBody>
            <a:bodyPr wrap="square" lIns="0" tIns="0" rIns="0" bIns="0" rtlCol="0"/>
            <a:lstStyle/>
            <a:p>
              <a:endParaRPr lang="en-US" dirty="0"/>
            </a:p>
          </p:txBody>
        </p:sp>
        <p:sp>
          <p:nvSpPr>
            <p:cNvPr id="1261" name="object 537">
              <a:extLst>
                <a:ext uri="{FF2B5EF4-FFF2-40B4-BE49-F238E27FC236}">
                  <a16:creationId xmlns:a16="http://schemas.microsoft.com/office/drawing/2014/main" id="{1A125F74-FBA6-C597-3F9A-6A19C8B15D0E}"/>
                </a:ext>
              </a:extLst>
            </p:cNvPr>
            <p:cNvSpPr/>
            <p:nvPr/>
          </p:nvSpPr>
          <p:spPr>
            <a:xfrm>
              <a:off x="2205979" y="3013729"/>
              <a:ext cx="46990" cy="46990"/>
            </a:xfrm>
            <a:custGeom>
              <a:avLst/>
              <a:gdLst/>
              <a:ahLst/>
              <a:cxnLst/>
              <a:rect l="l" t="t" r="r" b="b"/>
              <a:pathLst>
                <a:path w="46990" h="46989">
                  <a:moveTo>
                    <a:pt x="46555" y="46544"/>
                  </a:moveTo>
                  <a:lnTo>
                    <a:pt x="0" y="46544"/>
                  </a:lnTo>
                  <a:lnTo>
                    <a:pt x="0" y="0"/>
                  </a:lnTo>
                  <a:lnTo>
                    <a:pt x="46555" y="0"/>
                  </a:lnTo>
                  <a:lnTo>
                    <a:pt x="46555" y="46544"/>
                  </a:lnTo>
                  <a:close/>
                </a:path>
              </a:pathLst>
            </a:custGeom>
            <a:grpFill/>
            <a:ln w="6346">
              <a:solidFill>
                <a:schemeClr val="accent2">
                  <a:alpha val="98000"/>
                </a:schemeClr>
              </a:solidFill>
            </a:ln>
          </p:spPr>
          <p:txBody>
            <a:bodyPr wrap="square" lIns="0" tIns="0" rIns="0" bIns="0" rtlCol="0"/>
            <a:lstStyle/>
            <a:p>
              <a:endParaRPr lang="en-US" dirty="0"/>
            </a:p>
          </p:txBody>
        </p:sp>
        <p:sp>
          <p:nvSpPr>
            <p:cNvPr id="1262" name="object 538">
              <a:extLst>
                <a:ext uri="{FF2B5EF4-FFF2-40B4-BE49-F238E27FC236}">
                  <a16:creationId xmlns:a16="http://schemas.microsoft.com/office/drawing/2014/main" id="{570C731D-223E-D5A2-F5EA-467E27425195}"/>
                </a:ext>
              </a:extLst>
            </p:cNvPr>
            <p:cNvSpPr/>
            <p:nvPr/>
          </p:nvSpPr>
          <p:spPr>
            <a:xfrm>
              <a:off x="2372782" y="3013729"/>
              <a:ext cx="46990" cy="46990"/>
            </a:xfrm>
            <a:custGeom>
              <a:avLst/>
              <a:gdLst/>
              <a:ahLst/>
              <a:cxnLst/>
              <a:rect l="l" t="t" r="r" b="b"/>
              <a:pathLst>
                <a:path w="46990" h="46989">
                  <a:moveTo>
                    <a:pt x="46551" y="46544"/>
                  </a:moveTo>
                  <a:lnTo>
                    <a:pt x="0" y="46544"/>
                  </a:lnTo>
                  <a:lnTo>
                    <a:pt x="0" y="0"/>
                  </a:lnTo>
                  <a:lnTo>
                    <a:pt x="46551" y="0"/>
                  </a:lnTo>
                  <a:lnTo>
                    <a:pt x="46551" y="46544"/>
                  </a:lnTo>
                  <a:close/>
                </a:path>
              </a:pathLst>
            </a:custGeom>
            <a:grpFill/>
            <a:ln w="6346">
              <a:solidFill>
                <a:schemeClr val="accent2">
                  <a:alpha val="98000"/>
                </a:schemeClr>
              </a:solidFill>
            </a:ln>
          </p:spPr>
          <p:txBody>
            <a:bodyPr wrap="square" lIns="0" tIns="0" rIns="0" bIns="0" rtlCol="0"/>
            <a:lstStyle/>
            <a:p>
              <a:endParaRPr lang="en-US" dirty="0"/>
            </a:p>
          </p:txBody>
        </p:sp>
        <p:sp>
          <p:nvSpPr>
            <p:cNvPr id="1263" name="object 539">
              <a:extLst>
                <a:ext uri="{FF2B5EF4-FFF2-40B4-BE49-F238E27FC236}">
                  <a16:creationId xmlns:a16="http://schemas.microsoft.com/office/drawing/2014/main" id="{6B3300C8-1219-03F4-CF91-768BDBC2D9F6}"/>
                </a:ext>
              </a:extLst>
            </p:cNvPr>
            <p:cNvSpPr/>
            <p:nvPr/>
          </p:nvSpPr>
          <p:spPr>
            <a:xfrm>
              <a:off x="2456176" y="3013729"/>
              <a:ext cx="46990" cy="46990"/>
            </a:xfrm>
            <a:custGeom>
              <a:avLst/>
              <a:gdLst/>
              <a:ahLst/>
              <a:cxnLst/>
              <a:rect l="l" t="t" r="r" b="b"/>
              <a:pathLst>
                <a:path w="46990" h="46989">
                  <a:moveTo>
                    <a:pt x="46551" y="46544"/>
                  </a:moveTo>
                  <a:lnTo>
                    <a:pt x="0" y="46544"/>
                  </a:lnTo>
                  <a:lnTo>
                    <a:pt x="0" y="0"/>
                  </a:lnTo>
                  <a:lnTo>
                    <a:pt x="46551" y="0"/>
                  </a:lnTo>
                  <a:lnTo>
                    <a:pt x="46551" y="46544"/>
                  </a:lnTo>
                  <a:close/>
                </a:path>
              </a:pathLst>
            </a:custGeom>
            <a:grpFill/>
            <a:ln w="6346">
              <a:solidFill>
                <a:schemeClr val="accent2">
                  <a:alpha val="98000"/>
                </a:schemeClr>
              </a:solidFill>
            </a:ln>
          </p:spPr>
          <p:txBody>
            <a:bodyPr wrap="square" lIns="0" tIns="0" rIns="0" bIns="0" rtlCol="0"/>
            <a:lstStyle/>
            <a:p>
              <a:endParaRPr lang="en-US" dirty="0"/>
            </a:p>
          </p:txBody>
        </p:sp>
        <p:sp>
          <p:nvSpPr>
            <p:cNvPr id="1264" name="object 540">
              <a:extLst>
                <a:ext uri="{FF2B5EF4-FFF2-40B4-BE49-F238E27FC236}">
                  <a16:creationId xmlns:a16="http://schemas.microsoft.com/office/drawing/2014/main" id="{48590554-E6BF-CCE3-BEA1-E255139FE889}"/>
                </a:ext>
              </a:extLst>
            </p:cNvPr>
            <p:cNvSpPr/>
            <p:nvPr/>
          </p:nvSpPr>
          <p:spPr>
            <a:xfrm>
              <a:off x="2622003" y="3013729"/>
              <a:ext cx="46990" cy="46990"/>
            </a:xfrm>
            <a:custGeom>
              <a:avLst/>
              <a:gdLst/>
              <a:ahLst/>
              <a:cxnLst/>
              <a:rect l="l" t="t" r="r" b="b"/>
              <a:pathLst>
                <a:path w="46990" h="46989">
                  <a:moveTo>
                    <a:pt x="46548" y="46544"/>
                  </a:moveTo>
                  <a:lnTo>
                    <a:pt x="0" y="46544"/>
                  </a:lnTo>
                  <a:lnTo>
                    <a:pt x="0" y="0"/>
                  </a:lnTo>
                  <a:lnTo>
                    <a:pt x="46548" y="0"/>
                  </a:lnTo>
                  <a:lnTo>
                    <a:pt x="46548" y="46544"/>
                  </a:lnTo>
                  <a:close/>
                </a:path>
              </a:pathLst>
            </a:custGeom>
            <a:grpFill/>
            <a:ln w="6346">
              <a:solidFill>
                <a:schemeClr val="accent2">
                  <a:alpha val="98000"/>
                </a:schemeClr>
              </a:solidFill>
            </a:ln>
          </p:spPr>
          <p:txBody>
            <a:bodyPr wrap="square" lIns="0" tIns="0" rIns="0" bIns="0" rtlCol="0"/>
            <a:lstStyle/>
            <a:p>
              <a:endParaRPr lang="en-US" dirty="0"/>
            </a:p>
          </p:txBody>
        </p:sp>
        <p:sp>
          <p:nvSpPr>
            <p:cNvPr id="1265" name="object 541">
              <a:extLst>
                <a:ext uri="{FF2B5EF4-FFF2-40B4-BE49-F238E27FC236}">
                  <a16:creationId xmlns:a16="http://schemas.microsoft.com/office/drawing/2014/main" id="{8BDECF18-D027-2C7A-A52C-62032EE9BCCE}"/>
                </a:ext>
              </a:extLst>
            </p:cNvPr>
            <p:cNvSpPr/>
            <p:nvPr/>
          </p:nvSpPr>
          <p:spPr>
            <a:xfrm>
              <a:off x="2372782" y="3093246"/>
              <a:ext cx="46990" cy="46990"/>
            </a:xfrm>
            <a:custGeom>
              <a:avLst/>
              <a:gdLst/>
              <a:ahLst/>
              <a:cxnLst/>
              <a:rect l="l" t="t" r="r" b="b"/>
              <a:pathLst>
                <a:path w="46990" h="46989">
                  <a:moveTo>
                    <a:pt x="46551" y="46554"/>
                  </a:moveTo>
                  <a:lnTo>
                    <a:pt x="0" y="46554"/>
                  </a:lnTo>
                  <a:lnTo>
                    <a:pt x="0" y="0"/>
                  </a:lnTo>
                  <a:lnTo>
                    <a:pt x="46551" y="0"/>
                  </a:lnTo>
                  <a:lnTo>
                    <a:pt x="46551" y="46554"/>
                  </a:lnTo>
                  <a:close/>
                </a:path>
              </a:pathLst>
            </a:custGeom>
            <a:grpFill/>
            <a:ln w="6346">
              <a:solidFill>
                <a:schemeClr val="accent2">
                  <a:alpha val="98000"/>
                </a:schemeClr>
              </a:solidFill>
            </a:ln>
          </p:spPr>
          <p:txBody>
            <a:bodyPr wrap="square" lIns="0" tIns="0" rIns="0" bIns="0" rtlCol="0"/>
            <a:lstStyle/>
            <a:p>
              <a:endParaRPr lang="en-US" dirty="0"/>
            </a:p>
          </p:txBody>
        </p:sp>
        <p:sp>
          <p:nvSpPr>
            <p:cNvPr id="1266" name="object 542">
              <a:extLst>
                <a:ext uri="{FF2B5EF4-FFF2-40B4-BE49-F238E27FC236}">
                  <a16:creationId xmlns:a16="http://schemas.microsoft.com/office/drawing/2014/main" id="{50DD2C44-E42C-AD8A-66B6-8ED4527B5ADA}"/>
                </a:ext>
              </a:extLst>
            </p:cNvPr>
            <p:cNvSpPr/>
            <p:nvPr/>
          </p:nvSpPr>
          <p:spPr>
            <a:xfrm>
              <a:off x="2538598" y="3093246"/>
              <a:ext cx="46990" cy="46990"/>
            </a:xfrm>
            <a:custGeom>
              <a:avLst/>
              <a:gdLst/>
              <a:ahLst/>
              <a:cxnLst/>
              <a:rect l="l" t="t" r="r" b="b"/>
              <a:pathLst>
                <a:path w="46990" h="46989">
                  <a:moveTo>
                    <a:pt x="46555" y="46554"/>
                  </a:moveTo>
                  <a:lnTo>
                    <a:pt x="0" y="46554"/>
                  </a:lnTo>
                  <a:lnTo>
                    <a:pt x="0" y="0"/>
                  </a:lnTo>
                  <a:lnTo>
                    <a:pt x="46555" y="0"/>
                  </a:lnTo>
                  <a:lnTo>
                    <a:pt x="46555" y="46554"/>
                  </a:lnTo>
                  <a:close/>
                </a:path>
              </a:pathLst>
            </a:custGeom>
            <a:grpFill/>
            <a:ln w="6346">
              <a:solidFill>
                <a:schemeClr val="accent2">
                  <a:alpha val="98000"/>
                </a:schemeClr>
              </a:solidFill>
            </a:ln>
          </p:spPr>
          <p:txBody>
            <a:bodyPr wrap="square" lIns="0" tIns="0" rIns="0" bIns="0" rtlCol="0"/>
            <a:lstStyle/>
            <a:p>
              <a:endParaRPr lang="en-US" dirty="0"/>
            </a:p>
          </p:txBody>
        </p:sp>
        <p:sp>
          <p:nvSpPr>
            <p:cNvPr id="1267" name="object 543">
              <a:extLst>
                <a:ext uri="{FF2B5EF4-FFF2-40B4-BE49-F238E27FC236}">
                  <a16:creationId xmlns:a16="http://schemas.microsoft.com/office/drawing/2014/main" id="{BD2A03F9-E7DD-951D-FCD1-76C945E47F0D}"/>
                </a:ext>
              </a:extLst>
            </p:cNvPr>
            <p:cNvSpPr/>
            <p:nvPr/>
          </p:nvSpPr>
          <p:spPr>
            <a:xfrm>
              <a:off x="2622003" y="3093246"/>
              <a:ext cx="46990" cy="46990"/>
            </a:xfrm>
            <a:custGeom>
              <a:avLst/>
              <a:gdLst/>
              <a:ahLst/>
              <a:cxnLst/>
              <a:rect l="l" t="t" r="r" b="b"/>
              <a:pathLst>
                <a:path w="46990" h="46989">
                  <a:moveTo>
                    <a:pt x="46548" y="46554"/>
                  </a:moveTo>
                  <a:lnTo>
                    <a:pt x="0" y="46554"/>
                  </a:lnTo>
                  <a:lnTo>
                    <a:pt x="0" y="0"/>
                  </a:lnTo>
                  <a:lnTo>
                    <a:pt x="46548" y="0"/>
                  </a:lnTo>
                  <a:lnTo>
                    <a:pt x="46548" y="46554"/>
                  </a:lnTo>
                  <a:close/>
                </a:path>
              </a:pathLst>
            </a:custGeom>
            <a:grpFill/>
            <a:ln w="6346">
              <a:solidFill>
                <a:schemeClr val="accent2">
                  <a:alpha val="98000"/>
                </a:schemeClr>
              </a:solidFill>
            </a:ln>
          </p:spPr>
          <p:txBody>
            <a:bodyPr wrap="square" lIns="0" tIns="0" rIns="0" bIns="0" rtlCol="0"/>
            <a:lstStyle/>
            <a:p>
              <a:endParaRPr lang="en-US" dirty="0"/>
            </a:p>
          </p:txBody>
        </p:sp>
        <p:sp>
          <p:nvSpPr>
            <p:cNvPr id="1268" name="object 544">
              <a:extLst>
                <a:ext uri="{FF2B5EF4-FFF2-40B4-BE49-F238E27FC236}">
                  <a16:creationId xmlns:a16="http://schemas.microsoft.com/office/drawing/2014/main" id="{0FC4F723-B487-6C1F-6CB3-5EF49DB8D3B3}"/>
                </a:ext>
              </a:extLst>
            </p:cNvPr>
            <p:cNvSpPr/>
            <p:nvPr/>
          </p:nvSpPr>
          <p:spPr>
            <a:xfrm>
              <a:off x="2788806" y="3093246"/>
              <a:ext cx="46990" cy="46990"/>
            </a:xfrm>
            <a:custGeom>
              <a:avLst/>
              <a:gdLst/>
              <a:ahLst/>
              <a:cxnLst/>
              <a:rect l="l" t="t" r="r" b="b"/>
              <a:pathLst>
                <a:path w="46990" h="46989">
                  <a:moveTo>
                    <a:pt x="46540" y="46554"/>
                  </a:moveTo>
                  <a:lnTo>
                    <a:pt x="0" y="46554"/>
                  </a:lnTo>
                  <a:lnTo>
                    <a:pt x="0" y="0"/>
                  </a:lnTo>
                  <a:lnTo>
                    <a:pt x="46540" y="0"/>
                  </a:lnTo>
                  <a:lnTo>
                    <a:pt x="46540" y="46554"/>
                  </a:lnTo>
                  <a:close/>
                </a:path>
              </a:pathLst>
            </a:custGeom>
            <a:grpFill/>
            <a:ln w="6346">
              <a:solidFill>
                <a:schemeClr val="accent2">
                  <a:alpha val="98000"/>
                </a:schemeClr>
              </a:solidFill>
            </a:ln>
          </p:spPr>
          <p:txBody>
            <a:bodyPr wrap="square" lIns="0" tIns="0" rIns="0" bIns="0" rtlCol="0"/>
            <a:lstStyle/>
            <a:p>
              <a:endParaRPr lang="en-US" dirty="0"/>
            </a:p>
          </p:txBody>
        </p:sp>
        <p:sp>
          <p:nvSpPr>
            <p:cNvPr id="1269" name="object 545">
              <a:extLst>
                <a:ext uri="{FF2B5EF4-FFF2-40B4-BE49-F238E27FC236}">
                  <a16:creationId xmlns:a16="http://schemas.microsoft.com/office/drawing/2014/main" id="{94376541-78B5-655E-92F0-4FCBF460BE15}"/>
                </a:ext>
              </a:extLst>
            </p:cNvPr>
            <p:cNvSpPr/>
            <p:nvPr/>
          </p:nvSpPr>
          <p:spPr>
            <a:xfrm>
              <a:off x="2289381" y="3172777"/>
              <a:ext cx="46990" cy="46990"/>
            </a:xfrm>
            <a:custGeom>
              <a:avLst/>
              <a:gdLst/>
              <a:ahLst/>
              <a:cxnLst/>
              <a:rect l="l" t="t" r="r" b="b"/>
              <a:pathLst>
                <a:path w="46990" h="46989">
                  <a:moveTo>
                    <a:pt x="46551" y="46532"/>
                  </a:moveTo>
                  <a:lnTo>
                    <a:pt x="0" y="46532"/>
                  </a:lnTo>
                  <a:lnTo>
                    <a:pt x="0" y="0"/>
                  </a:lnTo>
                  <a:lnTo>
                    <a:pt x="46551" y="0"/>
                  </a:lnTo>
                  <a:lnTo>
                    <a:pt x="46551" y="46532"/>
                  </a:lnTo>
                  <a:close/>
                </a:path>
              </a:pathLst>
            </a:custGeom>
            <a:grpFill/>
            <a:ln w="6346">
              <a:solidFill>
                <a:schemeClr val="accent2">
                  <a:alpha val="98000"/>
                </a:schemeClr>
              </a:solidFill>
            </a:ln>
          </p:spPr>
          <p:txBody>
            <a:bodyPr wrap="square" lIns="0" tIns="0" rIns="0" bIns="0" rtlCol="0"/>
            <a:lstStyle/>
            <a:p>
              <a:endParaRPr lang="en-US" dirty="0"/>
            </a:p>
          </p:txBody>
        </p:sp>
        <p:sp>
          <p:nvSpPr>
            <p:cNvPr id="1270" name="object 546">
              <a:extLst>
                <a:ext uri="{FF2B5EF4-FFF2-40B4-BE49-F238E27FC236}">
                  <a16:creationId xmlns:a16="http://schemas.microsoft.com/office/drawing/2014/main" id="{A4C412B9-EB6E-1163-43E4-53D5490BF640}"/>
                </a:ext>
              </a:extLst>
            </p:cNvPr>
            <p:cNvSpPr/>
            <p:nvPr/>
          </p:nvSpPr>
          <p:spPr>
            <a:xfrm>
              <a:off x="2456176" y="3172777"/>
              <a:ext cx="46990" cy="46990"/>
            </a:xfrm>
            <a:custGeom>
              <a:avLst/>
              <a:gdLst/>
              <a:ahLst/>
              <a:cxnLst/>
              <a:rect l="l" t="t" r="r" b="b"/>
              <a:pathLst>
                <a:path w="46990" h="46989">
                  <a:moveTo>
                    <a:pt x="46551" y="46532"/>
                  </a:moveTo>
                  <a:lnTo>
                    <a:pt x="0" y="46532"/>
                  </a:lnTo>
                  <a:lnTo>
                    <a:pt x="0" y="0"/>
                  </a:lnTo>
                  <a:lnTo>
                    <a:pt x="46551" y="0"/>
                  </a:lnTo>
                  <a:lnTo>
                    <a:pt x="46551" y="46532"/>
                  </a:lnTo>
                  <a:close/>
                </a:path>
              </a:pathLst>
            </a:custGeom>
            <a:grpFill/>
            <a:ln w="6346">
              <a:solidFill>
                <a:schemeClr val="accent2">
                  <a:alpha val="98000"/>
                </a:schemeClr>
              </a:solidFill>
            </a:ln>
          </p:spPr>
          <p:txBody>
            <a:bodyPr wrap="square" lIns="0" tIns="0" rIns="0" bIns="0" rtlCol="0"/>
            <a:lstStyle/>
            <a:p>
              <a:endParaRPr lang="en-US" dirty="0"/>
            </a:p>
          </p:txBody>
        </p:sp>
        <p:sp>
          <p:nvSpPr>
            <p:cNvPr id="1271" name="object 547">
              <a:extLst>
                <a:ext uri="{FF2B5EF4-FFF2-40B4-BE49-F238E27FC236}">
                  <a16:creationId xmlns:a16="http://schemas.microsoft.com/office/drawing/2014/main" id="{10B6AAF8-819C-11C0-4E06-C78B585A51E4}"/>
                </a:ext>
              </a:extLst>
            </p:cNvPr>
            <p:cNvSpPr/>
            <p:nvPr/>
          </p:nvSpPr>
          <p:spPr>
            <a:xfrm>
              <a:off x="2538598" y="3172777"/>
              <a:ext cx="46990" cy="46990"/>
            </a:xfrm>
            <a:custGeom>
              <a:avLst/>
              <a:gdLst/>
              <a:ahLst/>
              <a:cxnLst/>
              <a:rect l="l" t="t" r="r" b="b"/>
              <a:pathLst>
                <a:path w="46990" h="46989">
                  <a:moveTo>
                    <a:pt x="46555" y="46532"/>
                  </a:moveTo>
                  <a:lnTo>
                    <a:pt x="0" y="46532"/>
                  </a:lnTo>
                  <a:lnTo>
                    <a:pt x="0" y="0"/>
                  </a:lnTo>
                  <a:lnTo>
                    <a:pt x="46555" y="0"/>
                  </a:lnTo>
                  <a:lnTo>
                    <a:pt x="46555" y="46532"/>
                  </a:lnTo>
                  <a:close/>
                </a:path>
              </a:pathLst>
            </a:custGeom>
            <a:grpFill/>
            <a:ln w="6346">
              <a:solidFill>
                <a:schemeClr val="accent2">
                  <a:alpha val="98000"/>
                </a:schemeClr>
              </a:solidFill>
            </a:ln>
          </p:spPr>
          <p:txBody>
            <a:bodyPr wrap="square" lIns="0" tIns="0" rIns="0" bIns="0" rtlCol="0"/>
            <a:lstStyle/>
            <a:p>
              <a:endParaRPr lang="en-US" dirty="0"/>
            </a:p>
          </p:txBody>
        </p:sp>
        <p:sp>
          <p:nvSpPr>
            <p:cNvPr id="1272" name="object 548">
              <a:extLst>
                <a:ext uri="{FF2B5EF4-FFF2-40B4-BE49-F238E27FC236}">
                  <a16:creationId xmlns:a16="http://schemas.microsoft.com/office/drawing/2014/main" id="{C13EA403-0191-A1F9-8186-72881503997D}"/>
                </a:ext>
              </a:extLst>
            </p:cNvPr>
            <p:cNvSpPr/>
            <p:nvPr/>
          </p:nvSpPr>
          <p:spPr>
            <a:xfrm>
              <a:off x="2705405" y="3172777"/>
              <a:ext cx="46990" cy="46990"/>
            </a:xfrm>
            <a:custGeom>
              <a:avLst/>
              <a:gdLst/>
              <a:ahLst/>
              <a:cxnLst/>
              <a:rect l="l" t="t" r="r" b="b"/>
              <a:pathLst>
                <a:path w="46990" h="46989">
                  <a:moveTo>
                    <a:pt x="46540" y="46532"/>
                  </a:moveTo>
                  <a:lnTo>
                    <a:pt x="0" y="46532"/>
                  </a:lnTo>
                  <a:lnTo>
                    <a:pt x="0" y="0"/>
                  </a:lnTo>
                  <a:lnTo>
                    <a:pt x="46540" y="0"/>
                  </a:lnTo>
                  <a:lnTo>
                    <a:pt x="46540" y="46532"/>
                  </a:lnTo>
                  <a:close/>
                </a:path>
              </a:pathLst>
            </a:custGeom>
            <a:grpFill/>
            <a:ln w="6346">
              <a:solidFill>
                <a:schemeClr val="accent2">
                  <a:alpha val="98000"/>
                </a:schemeClr>
              </a:solidFill>
            </a:ln>
          </p:spPr>
          <p:txBody>
            <a:bodyPr wrap="square" lIns="0" tIns="0" rIns="0" bIns="0" rtlCol="0"/>
            <a:lstStyle/>
            <a:p>
              <a:endParaRPr lang="en-US" dirty="0"/>
            </a:p>
          </p:txBody>
        </p:sp>
        <p:sp>
          <p:nvSpPr>
            <p:cNvPr id="1273" name="object 549">
              <a:extLst>
                <a:ext uri="{FF2B5EF4-FFF2-40B4-BE49-F238E27FC236}">
                  <a16:creationId xmlns:a16="http://schemas.microsoft.com/office/drawing/2014/main" id="{1CC37D31-CE62-3111-7168-C395448175B6}"/>
                </a:ext>
              </a:extLst>
            </p:cNvPr>
            <p:cNvSpPr/>
            <p:nvPr/>
          </p:nvSpPr>
          <p:spPr>
            <a:xfrm>
              <a:off x="2872199" y="3172777"/>
              <a:ext cx="46990" cy="46990"/>
            </a:xfrm>
            <a:custGeom>
              <a:avLst/>
              <a:gdLst/>
              <a:ahLst/>
              <a:cxnLst/>
              <a:rect l="l" t="t" r="r" b="b"/>
              <a:pathLst>
                <a:path w="46990" h="46989">
                  <a:moveTo>
                    <a:pt x="46544" y="46532"/>
                  </a:moveTo>
                  <a:lnTo>
                    <a:pt x="0" y="46532"/>
                  </a:lnTo>
                  <a:lnTo>
                    <a:pt x="0" y="0"/>
                  </a:lnTo>
                  <a:lnTo>
                    <a:pt x="46544" y="0"/>
                  </a:lnTo>
                  <a:lnTo>
                    <a:pt x="46544" y="46532"/>
                  </a:lnTo>
                  <a:close/>
                </a:path>
              </a:pathLst>
            </a:custGeom>
            <a:grpFill/>
            <a:ln w="6346">
              <a:solidFill>
                <a:schemeClr val="accent2">
                  <a:alpha val="98000"/>
                </a:schemeClr>
              </a:solidFill>
            </a:ln>
          </p:spPr>
          <p:txBody>
            <a:bodyPr wrap="square" lIns="0" tIns="0" rIns="0" bIns="0" rtlCol="0"/>
            <a:lstStyle/>
            <a:p>
              <a:endParaRPr lang="en-US" dirty="0"/>
            </a:p>
          </p:txBody>
        </p:sp>
        <p:sp>
          <p:nvSpPr>
            <p:cNvPr id="1274" name="object 550">
              <a:extLst>
                <a:ext uri="{FF2B5EF4-FFF2-40B4-BE49-F238E27FC236}">
                  <a16:creationId xmlns:a16="http://schemas.microsoft.com/office/drawing/2014/main" id="{6AEE3725-05BC-34C8-B441-3E4D14140B3E}"/>
                </a:ext>
              </a:extLst>
            </p:cNvPr>
            <p:cNvSpPr/>
            <p:nvPr/>
          </p:nvSpPr>
          <p:spPr>
            <a:xfrm>
              <a:off x="2289381" y="3255603"/>
              <a:ext cx="46990" cy="46990"/>
            </a:xfrm>
            <a:custGeom>
              <a:avLst/>
              <a:gdLst/>
              <a:ahLst/>
              <a:cxnLst/>
              <a:rect l="l" t="t" r="r" b="b"/>
              <a:pathLst>
                <a:path w="46990" h="46989">
                  <a:moveTo>
                    <a:pt x="46551" y="46525"/>
                  </a:moveTo>
                  <a:lnTo>
                    <a:pt x="0" y="46525"/>
                  </a:lnTo>
                  <a:lnTo>
                    <a:pt x="0" y="0"/>
                  </a:lnTo>
                  <a:lnTo>
                    <a:pt x="46551" y="0"/>
                  </a:lnTo>
                  <a:lnTo>
                    <a:pt x="46551" y="46525"/>
                  </a:lnTo>
                  <a:close/>
                </a:path>
              </a:pathLst>
            </a:custGeom>
            <a:grpFill/>
            <a:ln w="6346">
              <a:solidFill>
                <a:schemeClr val="accent2">
                  <a:alpha val="98000"/>
                </a:schemeClr>
              </a:solidFill>
            </a:ln>
          </p:spPr>
          <p:txBody>
            <a:bodyPr wrap="square" lIns="0" tIns="0" rIns="0" bIns="0" rtlCol="0"/>
            <a:lstStyle/>
            <a:p>
              <a:endParaRPr lang="en-US" dirty="0"/>
            </a:p>
          </p:txBody>
        </p:sp>
        <p:sp>
          <p:nvSpPr>
            <p:cNvPr id="1275" name="object 551">
              <a:extLst>
                <a:ext uri="{FF2B5EF4-FFF2-40B4-BE49-F238E27FC236}">
                  <a16:creationId xmlns:a16="http://schemas.microsoft.com/office/drawing/2014/main" id="{B225F208-DFBE-2288-5B27-4B7165F3E1E9}"/>
                </a:ext>
              </a:extLst>
            </p:cNvPr>
            <p:cNvSpPr/>
            <p:nvPr/>
          </p:nvSpPr>
          <p:spPr>
            <a:xfrm>
              <a:off x="2456176" y="3255603"/>
              <a:ext cx="46990" cy="46990"/>
            </a:xfrm>
            <a:custGeom>
              <a:avLst/>
              <a:gdLst/>
              <a:ahLst/>
              <a:cxnLst/>
              <a:rect l="l" t="t" r="r" b="b"/>
              <a:pathLst>
                <a:path w="46990" h="46989">
                  <a:moveTo>
                    <a:pt x="46551" y="46525"/>
                  </a:moveTo>
                  <a:lnTo>
                    <a:pt x="0" y="46525"/>
                  </a:lnTo>
                  <a:lnTo>
                    <a:pt x="0" y="0"/>
                  </a:lnTo>
                  <a:lnTo>
                    <a:pt x="46551" y="0"/>
                  </a:lnTo>
                  <a:lnTo>
                    <a:pt x="46551" y="46525"/>
                  </a:lnTo>
                  <a:close/>
                </a:path>
              </a:pathLst>
            </a:custGeom>
            <a:grpFill/>
            <a:ln w="6346">
              <a:solidFill>
                <a:schemeClr val="accent2">
                  <a:alpha val="98000"/>
                </a:schemeClr>
              </a:solidFill>
            </a:ln>
          </p:spPr>
          <p:txBody>
            <a:bodyPr wrap="square" lIns="0" tIns="0" rIns="0" bIns="0" rtlCol="0"/>
            <a:lstStyle/>
            <a:p>
              <a:endParaRPr lang="en-US" dirty="0"/>
            </a:p>
          </p:txBody>
        </p:sp>
        <p:sp>
          <p:nvSpPr>
            <p:cNvPr id="1276" name="object 552">
              <a:extLst>
                <a:ext uri="{FF2B5EF4-FFF2-40B4-BE49-F238E27FC236}">
                  <a16:creationId xmlns:a16="http://schemas.microsoft.com/office/drawing/2014/main" id="{544C6034-49F9-1571-E7D2-9FE4CBA1EA52}"/>
                </a:ext>
              </a:extLst>
            </p:cNvPr>
            <p:cNvSpPr/>
            <p:nvPr/>
          </p:nvSpPr>
          <p:spPr>
            <a:xfrm>
              <a:off x="2705405" y="3255603"/>
              <a:ext cx="46990" cy="46990"/>
            </a:xfrm>
            <a:custGeom>
              <a:avLst/>
              <a:gdLst/>
              <a:ahLst/>
              <a:cxnLst/>
              <a:rect l="l" t="t" r="r" b="b"/>
              <a:pathLst>
                <a:path w="46990" h="46989">
                  <a:moveTo>
                    <a:pt x="46540" y="46525"/>
                  </a:moveTo>
                  <a:lnTo>
                    <a:pt x="0" y="46525"/>
                  </a:lnTo>
                  <a:lnTo>
                    <a:pt x="0" y="0"/>
                  </a:lnTo>
                  <a:lnTo>
                    <a:pt x="46540" y="0"/>
                  </a:lnTo>
                  <a:lnTo>
                    <a:pt x="46540" y="46525"/>
                  </a:lnTo>
                  <a:close/>
                </a:path>
              </a:pathLst>
            </a:custGeom>
            <a:grpFill/>
            <a:ln w="6346">
              <a:solidFill>
                <a:schemeClr val="accent2">
                  <a:alpha val="98000"/>
                </a:schemeClr>
              </a:solidFill>
            </a:ln>
          </p:spPr>
          <p:txBody>
            <a:bodyPr wrap="square" lIns="0" tIns="0" rIns="0" bIns="0" rtlCol="0"/>
            <a:lstStyle/>
            <a:p>
              <a:endParaRPr lang="en-US" dirty="0"/>
            </a:p>
          </p:txBody>
        </p:sp>
        <p:sp>
          <p:nvSpPr>
            <p:cNvPr id="1277" name="object 553">
              <a:extLst>
                <a:ext uri="{FF2B5EF4-FFF2-40B4-BE49-F238E27FC236}">
                  <a16:creationId xmlns:a16="http://schemas.microsoft.com/office/drawing/2014/main" id="{263C8E5C-603E-F414-B2B3-19BDEEF4EB48}"/>
                </a:ext>
              </a:extLst>
            </p:cNvPr>
            <p:cNvSpPr/>
            <p:nvPr/>
          </p:nvSpPr>
          <p:spPr>
            <a:xfrm>
              <a:off x="2372782" y="3334082"/>
              <a:ext cx="46990" cy="46990"/>
            </a:xfrm>
            <a:custGeom>
              <a:avLst/>
              <a:gdLst/>
              <a:ahLst/>
              <a:cxnLst/>
              <a:rect l="l" t="t" r="r" b="b"/>
              <a:pathLst>
                <a:path w="46990" h="46989">
                  <a:moveTo>
                    <a:pt x="46551" y="46532"/>
                  </a:moveTo>
                  <a:lnTo>
                    <a:pt x="0" y="46532"/>
                  </a:lnTo>
                  <a:lnTo>
                    <a:pt x="0" y="0"/>
                  </a:lnTo>
                  <a:lnTo>
                    <a:pt x="46551" y="0"/>
                  </a:lnTo>
                  <a:lnTo>
                    <a:pt x="46551" y="46532"/>
                  </a:lnTo>
                  <a:close/>
                </a:path>
              </a:pathLst>
            </a:custGeom>
            <a:grpFill/>
            <a:ln w="6346">
              <a:solidFill>
                <a:schemeClr val="accent2">
                  <a:alpha val="98000"/>
                </a:schemeClr>
              </a:solidFill>
            </a:ln>
          </p:spPr>
          <p:txBody>
            <a:bodyPr wrap="square" lIns="0" tIns="0" rIns="0" bIns="0" rtlCol="0"/>
            <a:lstStyle/>
            <a:p>
              <a:endParaRPr lang="en-US" dirty="0"/>
            </a:p>
          </p:txBody>
        </p:sp>
        <p:sp>
          <p:nvSpPr>
            <p:cNvPr id="1278" name="object 554">
              <a:extLst>
                <a:ext uri="{FF2B5EF4-FFF2-40B4-BE49-F238E27FC236}">
                  <a16:creationId xmlns:a16="http://schemas.microsoft.com/office/drawing/2014/main" id="{41003B90-D1B1-DE56-FD90-1ED01D819ACA}"/>
                </a:ext>
              </a:extLst>
            </p:cNvPr>
            <p:cNvSpPr/>
            <p:nvPr/>
          </p:nvSpPr>
          <p:spPr>
            <a:xfrm>
              <a:off x="2205979" y="3334082"/>
              <a:ext cx="46990" cy="46990"/>
            </a:xfrm>
            <a:custGeom>
              <a:avLst/>
              <a:gdLst/>
              <a:ahLst/>
              <a:cxnLst/>
              <a:rect l="l" t="t" r="r" b="b"/>
              <a:pathLst>
                <a:path w="46990" h="46989">
                  <a:moveTo>
                    <a:pt x="46555" y="46532"/>
                  </a:moveTo>
                  <a:lnTo>
                    <a:pt x="0" y="46532"/>
                  </a:lnTo>
                  <a:lnTo>
                    <a:pt x="0" y="0"/>
                  </a:lnTo>
                  <a:lnTo>
                    <a:pt x="46555" y="0"/>
                  </a:lnTo>
                  <a:lnTo>
                    <a:pt x="46555" y="46532"/>
                  </a:lnTo>
                  <a:close/>
                </a:path>
              </a:pathLst>
            </a:custGeom>
            <a:grpFill/>
            <a:ln w="6346">
              <a:solidFill>
                <a:schemeClr val="accent2">
                  <a:alpha val="98000"/>
                </a:schemeClr>
              </a:solidFill>
            </a:ln>
          </p:spPr>
          <p:txBody>
            <a:bodyPr wrap="square" lIns="0" tIns="0" rIns="0" bIns="0" rtlCol="0"/>
            <a:lstStyle/>
            <a:p>
              <a:endParaRPr lang="en-US" dirty="0"/>
            </a:p>
          </p:txBody>
        </p:sp>
        <p:sp>
          <p:nvSpPr>
            <p:cNvPr id="1279" name="object 555">
              <a:extLst>
                <a:ext uri="{FF2B5EF4-FFF2-40B4-BE49-F238E27FC236}">
                  <a16:creationId xmlns:a16="http://schemas.microsoft.com/office/drawing/2014/main" id="{828DBA7F-14CD-97AB-0236-0D1030CF0140}"/>
                </a:ext>
              </a:extLst>
            </p:cNvPr>
            <p:cNvSpPr/>
            <p:nvPr/>
          </p:nvSpPr>
          <p:spPr>
            <a:xfrm>
              <a:off x="2205979" y="3530642"/>
              <a:ext cx="46990" cy="46990"/>
            </a:xfrm>
            <a:custGeom>
              <a:avLst/>
              <a:gdLst/>
              <a:ahLst/>
              <a:cxnLst/>
              <a:rect l="l" t="t" r="r" b="b"/>
              <a:pathLst>
                <a:path w="46990" h="46989">
                  <a:moveTo>
                    <a:pt x="46555" y="46534"/>
                  </a:moveTo>
                  <a:lnTo>
                    <a:pt x="0" y="46534"/>
                  </a:lnTo>
                  <a:lnTo>
                    <a:pt x="0" y="0"/>
                  </a:lnTo>
                  <a:lnTo>
                    <a:pt x="46555" y="0"/>
                  </a:lnTo>
                  <a:lnTo>
                    <a:pt x="46555" y="46534"/>
                  </a:lnTo>
                  <a:close/>
                </a:path>
              </a:pathLst>
            </a:custGeom>
            <a:grpFill/>
            <a:ln w="6346">
              <a:solidFill>
                <a:schemeClr val="accent2">
                  <a:alpha val="98000"/>
                </a:schemeClr>
              </a:solidFill>
            </a:ln>
          </p:spPr>
          <p:txBody>
            <a:bodyPr wrap="square" lIns="0" tIns="0" rIns="0" bIns="0" rtlCol="0"/>
            <a:lstStyle/>
            <a:p>
              <a:endParaRPr lang="en-US" dirty="0"/>
            </a:p>
          </p:txBody>
        </p:sp>
        <p:sp>
          <p:nvSpPr>
            <p:cNvPr id="1280" name="object 556">
              <a:extLst>
                <a:ext uri="{FF2B5EF4-FFF2-40B4-BE49-F238E27FC236}">
                  <a16:creationId xmlns:a16="http://schemas.microsoft.com/office/drawing/2014/main" id="{815A9468-00B0-4B2E-08AB-8390D7CDB859}"/>
                </a:ext>
              </a:extLst>
            </p:cNvPr>
            <p:cNvSpPr/>
            <p:nvPr/>
          </p:nvSpPr>
          <p:spPr>
            <a:xfrm>
              <a:off x="2122583" y="3428478"/>
              <a:ext cx="46990" cy="46990"/>
            </a:xfrm>
            <a:custGeom>
              <a:avLst/>
              <a:gdLst/>
              <a:ahLst/>
              <a:cxnLst/>
              <a:rect l="l" t="t" r="r" b="b"/>
              <a:pathLst>
                <a:path w="46990" h="46989">
                  <a:moveTo>
                    <a:pt x="46548" y="46537"/>
                  </a:moveTo>
                  <a:lnTo>
                    <a:pt x="0" y="46537"/>
                  </a:lnTo>
                  <a:lnTo>
                    <a:pt x="0" y="0"/>
                  </a:lnTo>
                  <a:lnTo>
                    <a:pt x="46548" y="0"/>
                  </a:lnTo>
                  <a:lnTo>
                    <a:pt x="46548" y="46537"/>
                  </a:lnTo>
                  <a:close/>
                </a:path>
              </a:pathLst>
            </a:custGeom>
            <a:grpFill/>
            <a:ln w="6346">
              <a:solidFill>
                <a:schemeClr val="accent2">
                  <a:alpha val="98000"/>
                </a:schemeClr>
              </a:solidFill>
            </a:ln>
          </p:spPr>
          <p:txBody>
            <a:bodyPr wrap="square" lIns="0" tIns="0" rIns="0" bIns="0" rtlCol="0"/>
            <a:lstStyle/>
            <a:p>
              <a:endParaRPr lang="en-US" dirty="0"/>
            </a:p>
          </p:txBody>
        </p:sp>
        <p:sp>
          <p:nvSpPr>
            <p:cNvPr id="1281" name="object 557">
              <a:extLst>
                <a:ext uri="{FF2B5EF4-FFF2-40B4-BE49-F238E27FC236}">
                  <a16:creationId xmlns:a16="http://schemas.microsoft.com/office/drawing/2014/main" id="{67ADEAE5-6F81-4091-7A20-DB17F9072B71}"/>
                </a:ext>
              </a:extLst>
            </p:cNvPr>
            <p:cNvSpPr/>
            <p:nvPr/>
          </p:nvSpPr>
          <p:spPr>
            <a:xfrm>
              <a:off x="2872192" y="3428478"/>
              <a:ext cx="46990" cy="46990"/>
            </a:xfrm>
            <a:custGeom>
              <a:avLst/>
              <a:gdLst/>
              <a:ahLst/>
              <a:cxnLst/>
              <a:rect l="l" t="t" r="r" b="b"/>
              <a:pathLst>
                <a:path w="46990" h="46989">
                  <a:moveTo>
                    <a:pt x="46550" y="46537"/>
                  </a:moveTo>
                  <a:lnTo>
                    <a:pt x="0" y="46537"/>
                  </a:lnTo>
                  <a:lnTo>
                    <a:pt x="0" y="0"/>
                  </a:lnTo>
                  <a:lnTo>
                    <a:pt x="46550" y="0"/>
                  </a:lnTo>
                  <a:lnTo>
                    <a:pt x="46550" y="46537"/>
                  </a:lnTo>
                  <a:close/>
                </a:path>
              </a:pathLst>
            </a:custGeom>
            <a:grpFill/>
            <a:ln w="6346">
              <a:solidFill>
                <a:schemeClr val="accent2">
                  <a:alpha val="98000"/>
                </a:schemeClr>
              </a:solidFill>
            </a:ln>
          </p:spPr>
          <p:txBody>
            <a:bodyPr wrap="square" lIns="0" tIns="0" rIns="0" bIns="0" rtlCol="0"/>
            <a:lstStyle/>
            <a:p>
              <a:endParaRPr lang="en-US" dirty="0"/>
            </a:p>
          </p:txBody>
        </p:sp>
        <p:sp>
          <p:nvSpPr>
            <p:cNvPr id="1282" name="object 558">
              <a:extLst>
                <a:ext uri="{FF2B5EF4-FFF2-40B4-BE49-F238E27FC236}">
                  <a16:creationId xmlns:a16="http://schemas.microsoft.com/office/drawing/2014/main" id="{10BF44BB-F326-361D-B6B6-FF250C18B217}"/>
                </a:ext>
              </a:extLst>
            </p:cNvPr>
            <p:cNvSpPr/>
            <p:nvPr/>
          </p:nvSpPr>
          <p:spPr>
            <a:xfrm>
              <a:off x="2539577" y="3334082"/>
              <a:ext cx="46990" cy="46990"/>
            </a:xfrm>
            <a:custGeom>
              <a:avLst/>
              <a:gdLst/>
              <a:ahLst/>
              <a:cxnLst/>
              <a:rect l="l" t="t" r="r" b="b"/>
              <a:pathLst>
                <a:path w="46990" h="46989">
                  <a:moveTo>
                    <a:pt x="46551" y="46532"/>
                  </a:moveTo>
                  <a:lnTo>
                    <a:pt x="0" y="46532"/>
                  </a:lnTo>
                  <a:lnTo>
                    <a:pt x="0" y="0"/>
                  </a:lnTo>
                  <a:lnTo>
                    <a:pt x="46551" y="0"/>
                  </a:lnTo>
                  <a:lnTo>
                    <a:pt x="46551" y="46532"/>
                  </a:lnTo>
                  <a:close/>
                </a:path>
              </a:pathLst>
            </a:custGeom>
            <a:grpFill/>
            <a:ln w="6346">
              <a:solidFill>
                <a:schemeClr val="accent2">
                  <a:alpha val="98000"/>
                </a:schemeClr>
              </a:solidFill>
            </a:ln>
          </p:spPr>
          <p:txBody>
            <a:bodyPr wrap="square" lIns="0" tIns="0" rIns="0" bIns="0" rtlCol="0"/>
            <a:lstStyle/>
            <a:p>
              <a:endParaRPr lang="en-US" dirty="0"/>
            </a:p>
          </p:txBody>
        </p:sp>
        <p:sp>
          <p:nvSpPr>
            <p:cNvPr id="1283" name="object 559">
              <a:extLst>
                <a:ext uri="{FF2B5EF4-FFF2-40B4-BE49-F238E27FC236}">
                  <a16:creationId xmlns:a16="http://schemas.microsoft.com/office/drawing/2014/main" id="{A740C833-82A9-30CE-FE03-560713229294}"/>
                </a:ext>
              </a:extLst>
            </p:cNvPr>
            <p:cNvSpPr/>
            <p:nvPr/>
          </p:nvSpPr>
          <p:spPr>
            <a:xfrm>
              <a:off x="2456176" y="3428478"/>
              <a:ext cx="46990" cy="46990"/>
            </a:xfrm>
            <a:custGeom>
              <a:avLst/>
              <a:gdLst/>
              <a:ahLst/>
              <a:cxnLst/>
              <a:rect l="l" t="t" r="r" b="b"/>
              <a:pathLst>
                <a:path w="46990" h="46989">
                  <a:moveTo>
                    <a:pt x="46551" y="46537"/>
                  </a:moveTo>
                  <a:lnTo>
                    <a:pt x="0" y="46537"/>
                  </a:lnTo>
                  <a:lnTo>
                    <a:pt x="0" y="0"/>
                  </a:lnTo>
                  <a:lnTo>
                    <a:pt x="46551" y="0"/>
                  </a:lnTo>
                  <a:lnTo>
                    <a:pt x="46551" y="46537"/>
                  </a:lnTo>
                  <a:close/>
                </a:path>
              </a:pathLst>
            </a:custGeom>
            <a:grpFill/>
            <a:ln w="6346">
              <a:solidFill>
                <a:schemeClr val="accent2">
                  <a:alpha val="98000"/>
                </a:schemeClr>
              </a:solidFill>
            </a:ln>
          </p:spPr>
          <p:txBody>
            <a:bodyPr wrap="square" lIns="0" tIns="0" rIns="0" bIns="0" rtlCol="0"/>
            <a:lstStyle/>
            <a:p>
              <a:endParaRPr lang="en-US" dirty="0"/>
            </a:p>
          </p:txBody>
        </p:sp>
        <p:sp>
          <p:nvSpPr>
            <p:cNvPr id="1284" name="object 560">
              <a:extLst>
                <a:ext uri="{FF2B5EF4-FFF2-40B4-BE49-F238E27FC236}">
                  <a16:creationId xmlns:a16="http://schemas.microsoft.com/office/drawing/2014/main" id="{5C248CA1-77F1-F9D1-EA48-A4E1DD5ED005}"/>
                </a:ext>
              </a:extLst>
            </p:cNvPr>
            <p:cNvSpPr/>
            <p:nvPr/>
          </p:nvSpPr>
          <p:spPr>
            <a:xfrm>
              <a:off x="2622972" y="3428478"/>
              <a:ext cx="46990" cy="46990"/>
            </a:xfrm>
            <a:custGeom>
              <a:avLst/>
              <a:gdLst/>
              <a:ahLst/>
              <a:cxnLst/>
              <a:rect l="l" t="t" r="r" b="b"/>
              <a:pathLst>
                <a:path w="46990" h="46989">
                  <a:moveTo>
                    <a:pt x="46551" y="46537"/>
                  </a:moveTo>
                  <a:lnTo>
                    <a:pt x="0" y="46537"/>
                  </a:lnTo>
                  <a:lnTo>
                    <a:pt x="0" y="0"/>
                  </a:lnTo>
                  <a:lnTo>
                    <a:pt x="46551" y="0"/>
                  </a:lnTo>
                  <a:lnTo>
                    <a:pt x="46551" y="46537"/>
                  </a:lnTo>
                  <a:close/>
                </a:path>
              </a:pathLst>
            </a:custGeom>
            <a:grpFill/>
            <a:ln w="6346">
              <a:solidFill>
                <a:schemeClr val="accent2">
                  <a:alpha val="98000"/>
                </a:schemeClr>
              </a:solidFill>
            </a:ln>
          </p:spPr>
          <p:txBody>
            <a:bodyPr wrap="square" lIns="0" tIns="0" rIns="0" bIns="0" rtlCol="0"/>
            <a:lstStyle/>
            <a:p>
              <a:endParaRPr lang="en-US" dirty="0"/>
            </a:p>
          </p:txBody>
        </p:sp>
        <p:sp>
          <p:nvSpPr>
            <p:cNvPr id="1285" name="object 561">
              <a:extLst>
                <a:ext uri="{FF2B5EF4-FFF2-40B4-BE49-F238E27FC236}">
                  <a16:creationId xmlns:a16="http://schemas.microsoft.com/office/drawing/2014/main" id="{D430CC81-6934-13B5-D0BE-650BD250E2CD}"/>
                </a:ext>
              </a:extLst>
            </p:cNvPr>
            <p:cNvSpPr/>
            <p:nvPr/>
          </p:nvSpPr>
          <p:spPr>
            <a:xfrm>
              <a:off x="2539577" y="3596914"/>
              <a:ext cx="46990" cy="46990"/>
            </a:xfrm>
            <a:custGeom>
              <a:avLst/>
              <a:gdLst/>
              <a:ahLst/>
              <a:cxnLst/>
              <a:rect l="l" t="t" r="r" b="b"/>
              <a:pathLst>
                <a:path w="46990" h="46989">
                  <a:moveTo>
                    <a:pt x="46551" y="46534"/>
                  </a:moveTo>
                  <a:lnTo>
                    <a:pt x="0" y="46534"/>
                  </a:lnTo>
                  <a:lnTo>
                    <a:pt x="0" y="0"/>
                  </a:lnTo>
                  <a:lnTo>
                    <a:pt x="46551" y="0"/>
                  </a:lnTo>
                  <a:lnTo>
                    <a:pt x="46551" y="46534"/>
                  </a:lnTo>
                  <a:close/>
                </a:path>
              </a:pathLst>
            </a:custGeom>
            <a:grpFill/>
            <a:ln w="6346">
              <a:solidFill>
                <a:schemeClr val="accent2">
                  <a:alpha val="98000"/>
                </a:schemeClr>
              </a:solidFill>
            </a:ln>
          </p:spPr>
          <p:txBody>
            <a:bodyPr wrap="square" lIns="0" tIns="0" rIns="0" bIns="0" rtlCol="0"/>
            <a:lstStyle/>
            <a:p>
              <a:endParaRPr lang="en-US" dirty="0"/>
            </a:p>
          </p:txBody>
        </p:sp>
        <p:sp>
          <p:nvSpPr>
            <p:cNvPr id="1286" name="object 562">
              <a:extLst>
                <a:ext uri="{FF2B5EF4-FFF2-40B4-BE49-F238E27FC236}">
                  <a16:creationId xmlns:a16="http://schemas.microsoft.com/office/drawing/2014/main" id="{57EE6F53-04C3-067E-BAFD-28303D7B1F5E}"/>
                </a:ext>
              </a:extLst>
            </p:cNvPr>
            <p:cNvSpPr/>
            <p:nvPr/>
          </p:nvSpPr>
          <p:spPr>
            <a:xfrm>
              <a:off x="2622003" y="3698881"/>
              <a:ext cx="46990" cy="46990"/>
            </a:xfrm>
            <a:custGeom>
              <a:avLst/>
              <a:gdLst/>
              <a:ahLst/>
              <a:cxnLst/>
              <a:rect l="l" t="t" r="r" b="b"/>
              <a:pathLst>
                <a:path w="46990" h="46989">
                  <a:moveTo>
                    <a:pt x="46548" y="46551"/>
                  </a:moveTo>
                  <a:lnTo>
                    <a:pt x="0" y="46551"/>
                  </a:lnTo>
                  <a:lnTo>
                    <a:pt x="0" y="0"/>
                  </a:lnTo>
                  <a:lnTo>
                    <a:pt x="46548" y="0"/>
                  </a:lnTo>
                  <a:lnTo>
                    <a:pt x="46548" y="46551"/>
                  </a:lnTo>
                  <a:close/>
                </a:path>
              </a:pathLst>
            </a:custGeom>
            <a:grpFill/>
            <a:ln w="6346">
              <a:solidFill>
                <a:schemeClr val="accent2">
                  <a:alpha val="98000"/>
                </a:schemeClr>
              </a:solidFill>
            </a:ln>
          </p:spPr>
          <p:txBody>
            <a:bodyPr wrap="square" lIns="0" tIns="0" rIns="0" bIns="0" rtlCol="0"/>
            <a:lstStyle/>
            <a:p>
              <a:endParaRPr lang="en-US" dirty="0"/>
            </a:p>
          </p:txBody>
        </p:sp>
        <p:sp>
          <p:nvSpPr>
            <p:cNvPr id="1287" name="object 563">
              <a:extLst>
                <a:ext uri="{FF2B5EF4-FFF2-40B4-BE49-F238E27FC236}">
                  <a16:creationId xmlns:a16="http://schemas.microsoft.com/office/drawing/2014/main" id="{CF973690-C20C-E725-37F9-EF5A4A77E3F6}"/>
                </a:ext>
              </a:extLst>
            </p:cNvPr>
            <p:cNvSpPr/>
            <p:nvPr/>
          </p:nvSpPr>
          <p:spPr>
            <a:xfrm>
              <a:off x="2788806" y="3334082"/>
              <a:ext cx="46990" cy="46990"/>
            </a:xfrm>
            <a:custGeom>
              <a:avLst/>
              <a:gdLst/>
              <a:ahLst/>
              <a:cxnLst/>
              <a:rect l="l" t="t" r="r" b="b"/>
              <a:pathLst>
                <a:path w="46990" h="46989">
                  <a:moveTo>
                    <a:pt x="46540" y="46532"/>
                  </a:moveTo>
                  <a:lnTo>
                    <a:pt x="0" y="46532"/>
                  </a:lnTo>
                  <a:lnTo>
                    <a:pt x="0" y="0"/>
                  </a:lnTo>
                  <a:lnTo>
                    <a:pt x="46540" y="0"/>
                  </a:lnTo>
                  <a:lnTo>
                    <a:pt x="46540" y="46532"/>
                  </a:lnTo>
                  <a:close/>
                </a:path>
              </a:pathLst>
            </a:custGeom>
            <a:grpFill/>
            <a:ln w="6346">
              <a:solidFill>
                <a:schemeClr val="accent2">
                  <a:alpha val="98000"/>
                </a:schemeClr>
              </a:solidFill>
            </a:ln>
          </p:spPr>
          <p:txBody>
            <a:bodyPr wrap="square" lIns="0" tIns="0" rIns="0" bIns="0" rtlCol="0"/>
            <a:lstStyle/>
            <a:p>
              <a:endParaRPr lang="en-US" dirty="0"/>
            </a:p>
          </p:txBody>
        </p:sp>
        <p:sp>
          <p:nvSpPr>
            <p:cNvPr id="1288" name="object 564">
              <a:extLst>
                <a:ext uri="{FF2B5EF4-FFF2-40B4-BE49-F238E27FC236}">
                  <a16:creationId xmlns:a16="http://schemas.microsoft.com/office/drawing/2014/main" id="{0C8DA1FF-6450-E675-F5FA-2F4F2B3CE799}"/>
                </a:ext>
              </a:extLst>
            </p:cNvPr>
            <p:cNvSpPr/>
            <p:nvPr/>
          </p:nvSpPr>
          <p:spPr>
            <a:xfrm>
              <a:off x="1447265" y="1965257"/>
              <a:ext cx="26034" cy="26034"/>
            </a:xfrm>
            <a:custGeom>
              <a:avLst/>
              <a:gdLst/>
              <a:ahLst/>
              <a:cxnLst/>
              <a:rect l="l" t="t" r="r" b="b"/>
              <a:pathLst>
                <a:path w="26034"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289" name="object 565">
              <a:extLst>
                <a:ext uri="{FF2B5EF4-FFF2-40B4-BE49-F238E27FC236}">
                  <a16:creationId xmlns:a16="http://schemas.microsoft.com/office/drawing/2014/main" id="{5C9FA543-6E3F-525A-F71B-011549DD6F73}"/>
                </a:ext>
              </a:extLst>
            </p:cNvPr>
            <p:cNvSpPr/>
            <p:nvPr/>
          </p:nvSpPr>
          <p:spPr>
            <a:xfrm>
              <a:off x="1492045" y="1965257"/>
              <a:ext cx="26034" cy="26034"/>
            </a:xfrm>
            <a:custGeom>
              <a:avLst/>
              <a:gdLst/>
              <a:ahLst/>
              <a:cxnLst/>
              <a:rect l="l" t="t" r="r" b="b"/>
              <a:pathLst>
                <a:path w="26034" h="26035">
                  <a:moveTo>
                    <a:pt x="25697" y="25689"/>
                  </a:moveTo>
                  <a:lnTo>
                    <a:pt x="0" y="25689"/>
                  </a:lnTo>
                  <a:lnTo>
                    <a:pt x="0" y="0"/>
                  </a:lnTo>
                  <a:lnTo>
                    <a:pt x="25697" y="0"/>
                  </a:lnTo>
                  <a:lnTo>
                    <a:pt x="25697"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290" name="object 566">
              <a:extLst>
                <a:ext uri="{FF2B5EF4-FFF2-40B4-BE49-F238E27FC236}">
                  <a16:creationId xmlns:a16="http://schemas.microsoft.com/office/drawing/2014/main" id="{D01F80E3-E736-4755-9BD7-8DCADEEA545B}"/>
                </a:ext>
              </a:extLst>
            </p:cNvPr>
            <p:cNvSpPr/>
            <p:nvPr/>
          </p:nvSpPr>
          <p:spPr>
            <a:xfrm>
              <a:off x="1581614" y="1965257"/>
              <a:ext cx="26034" cy="26034"/>
            </a:xfrm>
            <a:custGeom>
              <a:avLst/>
              <a:gdLst/>
              <a:ahLst/>
              <a:cxnLst/>
              <a:rect l="l" t="t" r="r" b="b"/>
              <a:pathLst>
                <a:path w="26034" h="26035">
                  <a:moveTo>
                    <a:pt x="25697" y="25689"/>
                  </a:moveTo>
                  <a:lnTo>
                    <a:pt x="0" y="25689"/>
                  </a:lnTo>
                  <a:lnTo>
                    <a:pt x="0" y="0"/>
                  </a:lnTo>
                  <a:lnTo>
                    <a:pt x="25697" y="0"/>
                  </a:lnTo>
                  <a:lnTo>
                    <a:pt x="25697"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291" name="object 567">
              <a:extLst>
                <a:ext uri="{FF2B5EF4-FFF2-40B4-BE49-F238E27FC236}">
                  <a16:creationId xmlns:a16="http://schemas.microsoft.com/office/drawing/2014/main" id="{4263F6FA-0CDC-1FFE-787F-E863E42DA4DC}"/>
                </a:ext>
              </a:extLst>
            </p:cNvPr>
            <p:cNvSpPr/>
            <p:nvPr/>
          </p:nvSpPr>
          <p:spPr>
            <a:xfrm>
              <a:off x="1626405" y="1965257"/>
              <a:ext cx="26034" cy="26034"/>
            </a:xfrm>
            <a:custGeom>
              <a:avLst/>
              <a:gdLst/>
              <a:ahLst/>
              <a:cxnLst/>
              <a:rect l="l" t="t" r="r" b="b"/>
              <a:pathLst>
                <a:path w="26034"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292" name="object 568">
              <a:extLst>
                <a:ext uri="{FF2B5EF4-FFF2-40B4-BE49-F238E27FC236}">
                  <a16:creationId xmlns:a16="http://schemas.microsoft.com/office/drawing/2014/main" id="{65FCD096-C9F1-D385-B440-637237A51E5B}"/>
                </a:ext>
              </a:extLst>
            </p:cNvPr>
            <p:cNvSpPr/>
            <p:nvPr/>
          </p:nvSpPr>
          <p:spPr>
            <a:xfrm>
              <a:off x="1402485" y="2011291"/>
              <a:ext cx="26034" cy="26034"/>
            </a:xfrm>
            <a:custGeom>
              <a:avLst/>
              <a:gdLst/>
              <a:ahLst/>
              <a:cxnLst/>
              <a:rect l="l" t="t" r="r" b="b"/>
              <a:pathLst>
                <a:path w="26034" h="26035">
                  <a:moveTo>
                    <a:pt x="25697" y="25689"/>
                  </a:moveTo>
                  <a:lnTo>
                    <a:pt x="0" y="25689"/>
                  </a:lnTo>
                  <a:lnTo>
                    <a:pt x="0" y="0"/>
                  </a:lnTo>
                  <a:lnTo>
                    <a:pt x="25697" y="0"/>
                  </a:lnTo>
                  <a:lnTo>
                    <a:pt x="25697"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293" name="object 569">
              <a:extLst>
                <a:ext uri="{FF2B5EF4-FFF2-40B4-BE49-F238E27FC236}">
                  <a16:creationId xmlns:a16="http://schemas.microsoft.com/office/drawing/2014/main" id="{D92BB1BE-1D79-336C-93C3-7820D1DE6A5F}"/>
                </a:ext>
              </a:extLst>
            </p:cNvPr>
            <p:cNvSpPr/>
            <p:nvPr/>
          </p:nvSpPr>
          <p:spPr>
            <a:xfrm>
              <a:off x="1447265" y="2011291"/>
              <a:ext cx="70485" cy="26034"/>
            </a:xfrm>
            <a:custGeom>
              <a:avLst/>
              <a:gdLst/>
              <a:ahLst/>
              <a:cxnLst/>
              <a:rect l="l" t="t" r="r" b="b"/>
              <a:pathLst>
                <a:path w="70484" h="26035">
                  <a:moveTo>
                    <a:pt x="70477" y="25689"/>
                  </a:moveTo>
                  <a:lnTo>
                    <a:pt x="0" y="25689"/>
                  </a:lnTo>
                  <a:lnTo>
                    <a:pt x="0" y="0"/>
                  </a:lnTo>
                  <a:lnTo>
                    <a:pt x="70477" y="0"/>
                  </a:lnTo>
                  <a:lnTo>
                    <a:pt x="70477"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294" name="object 570">
              <a:extLst>
                <a:ext uri="{FF2B5EF4-FFF2-40B4-BE49-F238E27FC236}">
                  <a16:creationId xmlns:a16="http://schemas.microsoft.com/office/drawing/2014/main" id="{74B88928-D6D0-B1FA-EB62-42EEA36B4A45}"/>
                </a:ext>
              </a:extLst>
            </p:cNvPr>
            <p:cNvSpPr/>
            <p:nvPr/>
          </p:nvSpPr>
          <p:spPr>
            <a:xfrm>
              <a:off x="1402485" y="2057317"/>
              <a:ext cx="26034" cy="26034"/>
            </a:xfrm>
            <a:custGeom>
              <a:avLst/>
              <a:gdLst/>
              <a:ahLst/>
              <a:cxnLst/>
              <a:rect l="l" t="t" r="r" b="b"/>
              <a:pathLst>
                <a:path w="26034" h="26035">
                  <a:moveTo>
                    <a:pt x="25697" y="25689"/>
                  </a:moveTo>
                  <a:lnTo>
                    <a:pt x="0" y="25689"/>
                  </a:lnTo>
                  <a:lnTo>
                    <a:pt x="0" y="0"/>
                  </a:lnTo>
                  <a:lnTo>
                    <a:pt x="25697" y="0"/>
                  </a:lnTo>
                  <a:lnTo>
                    <a:pt x="25697"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295" name="object 571">
              <a:extLst>
                <a:ext uri="{FF2B5EF4-FFF2-40B4-BE49-F238E27FC236}">
                  <a16:creationId xmlns:a16="http://schemas.microsoft.com/office/drawing/2014/main" id="{7B85E9FD-7B50-DD1A-F6D0-975934C27821}"/>
                </a:ext>
              </a:extLst>
            </p:cNvPr>
            <p:cNvSpPr/>
            <p:nvPr/>
          </p:nvSpPr>
          <p:spPr>
            <a:xfrm>
              <a:off x="1492045" y="2057317"/>
              <a:ext cx="115570" cy="26034"/>
            </a:xfrm>
            <a:custGeom>
              <a:avLst/>
              <a:gdLst/>
              <a:ahLst/>
              <a:cxnLst/>
              <a:rect l="l" t="t" r="r" b="b"/>
              <a:pathLst>
                <a:path w="115570" h="26035">
                  <a:moveTo>
                    <a:pt x="115265" y="25689"/>
                  </a:moveTo>
                  <a:lnTo>
                    <a:pt x="0" y="25689"/>
                  </a:lnTo>
                  <a:lnTo>
                    <a:pt x="0" y="0"/>
                  </a:lnTo>
                  <a:lnTo>
                    <a:pt x="115265" y="0"/>
                  </a:lnTo>
                  <a:lnTo>
                    <a:pt x="115265"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296" name="object 572">
              <a:extLst>
                <a:ext uri="{FF2B5EF4-FFF2-40B4-BE49-F238E27FC236}">
                  <a16:creationId xmlns:a16="http://schemas.microsoft.com/office/drawing/2014/main" id="{E0AD08F1-4CD7-582E-26ED-E919736A0CE8}"/>
                </a:ext>
              </a:extLst>
            </p:cNvPr>
            <p:cNvSpPr/>
            <p:nvPr/>
          </p:nvSpPr>
          <p:spPr>
            <a:xfrm>
              <a:off x="1626405" y="2057317"/>
              <a:ext cx="26034" cy="26034"/>
            </a:xfrm>
            <a:custGeom>
              <a:avLst/>
              <a:gdLst/>
              <a:ahLst/>
              <a:cxnLst/>
              <a:rect l="l" t="t" r="r" b="b"/>
              <a:pathLst>
                <a:path w="26034"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297" name="object 573">
              <a:extLst>
                <a:ext uri="{FF2B5EF4-FFF2-40B4-BE49-F238E27FC236}">
                  <a16:creationId xmlns:a16="http://schemas.microsoft.com/office/drawing/2014/main" id="{327D4F88-01AD-2EBF-D274-F09ADA41EA8B}"/>
                </a:ext>
              </a:extLst>
            </p:cNvPr>
            <p:cNvSpPr/>
            <p:nvPr/>
          </p:nvSpPr>
          <p:spPr>
            <a:xfrm>
              <a:off x="1402485" y="2103343"/>
              <a:ext cx="26034" cy="26034"/>
            </a:xfrm>
            <a:custGeom>
              <a:avLst/>
              <a:gdLst/>
              <a:ahLst/>
              <a:cxnLst/>
              <a:rect l="l" t="t" r="r" b="b"/>
              <a:pathLst>
                <a:path w="26034" h="26035">
                  <a:moveTo>
                    <a:pt x="25697" y="25697"/>
                  </a:moveTo>
                  <a:lnTo>
                    <a:pt x="0" y="25697"/>
                  </a:lnTo>
                  <a:lnTo>
                    <a:pt x="0" y="0"/>
                  </a:lnTo>
                  <a:lnTo>
                    <a:pt x="25697" y="0"/>
                  </a:lnTo>
                  <a:lnTo>
                    <a:pt x="25697"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1298" name="object 574">
              <a:extLst>
                <a:ext uri="{FF2B5EF4-FFF2-40B4-BE49-F238E27FC236}">
                  <a16:creationId xmlns:a16="http://schemas.microsoft.com/office/drawing/2014/main" id="{9FE6C311-B499-F2AA-B589-301D57D90512}"/>
                </a:ext>
              </a:extLst>
            </p:cNvPr>
            <p:cNvSpPr/>
            <p:nvPr/>
          </p:nvSpPr>
          <p:spPr>
            <a:xfrm>
              <a:off x="1447265" y="2103343"/>
              <a:ext cx="26034" cy="26034"/>
            </a:xfrm>
            <a:custGeom>
              <a:avLst/>
              <a:gdLst/>
              <a:ahLst/>
              <a:cxnLst/>
              <a:rect l="l" t="t" r="r" b="b"/>
              <a:pathLst>
                <a:path w="26034" h="26035">
                  <a:moveTo>
                    <a:pt x="25689" y="25697"/>
                  </a:moveTo>
                  <a:lnTo>
                    <a:pt x="0" y="25697"/>
                  </a:lnTo>
                  <a:lnTo>
                    <a:pt x="0" y="0"/>
                  </a:lnTo>
                  <a:lnTo>
                    <a:pt x="25689" y="0"/>
                  </a:lnTo>
                  <a:lnTo>
                    <a:pt x="25689"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1299" name="object 575">
              <a:extLst>
                <a:ext uri="{FF2B5EF4-FFF2-40B4-BE49-F238E27FC236}">
                  <a16:creationId xmlns:a16="http://schemas.microsoft.com/office/drawing/2014/main" id="{92284124-4EDF-8DAB-524E-6F9C05FCC269}"/>
                </a:ext>
              </a:extLst>
            </p:cNvPr>
            <p:cNvSpPr/>
            <p:nvPr/>
          </p:nvSpPr>
          <p:spPr>
            <a:xfrm>
              <a:off x="1536841" y="2103343"/>
              <a:ext cx="115570" cy="26034"/>
            </a:xfrm>
            <a:custGeom>
              <a:avLst/>
              <a:gdLst/>
              <a:ahLst/>
              <a:cxnLst/>
              <a:rect l="l" t="t" r="r" b="b"/>
              <a:pathLst>
                <a:path w="115570" h="26035">
                  <a:moveTo>
                    <a:pt x="115253" y="25697"/>
                  </a:moveTo>
                  <a:lnTo>
                    <a:pt x="0" y="25697"/>
                  </a:lnTo>
                  <a:lnTo>
                    <a:pt x="0" y="0"/>
                  </a:lnTo>
                  <a:lnTo>
                    <a:pt x="115253" y="0"/>
                  </a:lnTo>
                  <a:lnTo>
                    <a:pt x="115253"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1300" name="object 576">
              <a:extLst>
                <a:ext uri="{FF2B5EF4-FFF2-40B4-BE49-F238E27FC236}">
                  <a16:creationId xmlns:a16="http://schemas.microsoft.com/office/drawing/2014/main" id="{3A89B1C5-DCFF-4068-8657-414188429D4F}"/>
                </a:ext>
              </a:extLst>
            </p:cNvPr>
            <p:cNvSpPr/>
            <p:nvPr/>
          </p:nvSpPr>
          <p:spPr>
            <a:xfrm>
              <a:off x="1447265" y="2149376"/>
              <a:ext cx="26034" cy="26034"/>
            </a:xfrm>
            <a:custGeom>
              <a:avLst/>
              <a:gdLst/>
              <a:ahLst/>
              <a:cxnLst/>
              <a:rect l="l" t="t" r="r" b="b"/>
              <a:pathLst>
                <a:path w="26034" h="26035">
                  <a:moveTo>
                    <a:pt x="25689" y="25697"/>
                  </a:moveTo>
                  <a:lnTo>
                    <a:pt x="0" y="25697"/>
                  </a:lnTo>
                  <a:lnTo>
                    <a:pt x="0" y="0"/>
                  </a:lnTo>
                  <a:lnTo>
                    <a:pt x="25689" y="0"/>
                  </a:lnTo>
                  <a:lnTo>
                    <a:pt x="25689"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1301" name="object 577">
              <a:extLst>
                <a:ext uri="{FF2B5EF4-FFF2-40B4-BE49-F238E27FC236}">
                  <a16:creationId xmlns:a16="http://schemas.microsoft.com/office/drawing/2014/main" id="{30810504-F45E-1997-7B08-29B00FD36B82}"/>
                </a:ext>
              </a:extLst>
            </p:cNvPr>
            <p:cNvSpPr/>
            <p:nvPr/>
          </p:nvSpPr>
          <p:spPr>
            <a:xfrm>
              <a:off x="1492045" y="2149376"/>
              <a:ext cx="26034" cy="26034"/>
            </a:xfrm>
            <a:custGeom>
              <a:avLst/>
              <a:gdLst/>
              <a:ahLst/>
              <a:cxnLst/>
              <a:rect l="l" t="t" r="r" b="b"/>
              <a:pathLst>
                <a:path w="26034" h="26035">
                  <a:moveTo>
                    <a:pt x="25697" y="25697"/>
                  </a:moveTo>
                  <a:lnTo>
                    <a:pt x="0" y="25697"/>
                  </a:lnTo>
                  <a:lnTo>
                    <a:pt x="0" y="0"/>
                  </a:lnTo>
                  <a:lnTo>
                    <a:pt x="25697" y="0"/>
                  </a:lnTo>
                  <a:lnTo>
                    <a:pt x="25697"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1302" name="object 578">
              <a:extLst>
                <a:ext uri="{FF2B5EF4-FFF2-40B4-BE49-F238E27FC236}">
                  <a16:creationId xmlns:a16="http://schemas.microsoft.com/office/drawing/2014/main" id="{B35ACEC6-B0ED-8A92-BE5A-60BA16014FDE}"/>
                </a:ext>
              </a:extLst>
            </p:cNvPr>
            <p:cNvSpPr/>
            <p:nvPr/>
          </p:nvSpPr>
          <p:spPr>
            <a:xfrm>
              <a:off x="1626405" y="2149376"/>
              <a:ext cx="26034" cy="26034"/>
            </a:xfrm>
            <a:custGeom>
              <a:avLst/>
              <a:gdLst/>
              <a:ahLst/>
              <a:cxnLst/>
              <a:rect l="l" t="t" r="r" b="b"/>
              <a:pathLst>
                <a:path w="26034" h="26035">
                  <a:moveTo>
                    <a:pt x="25689" y="25697"/>
                  </a:moveTo>
                  <a:lnTo>
                    <a:pt x="0" y="25697"/>
                  </a:lnTo>
                  <a:lnTo>
                    <a:pt x="0" y="0"/>
                  </a:lnTo>
                  <a:lnTo>
                    <a:pt x="25689" y="0"/>
                  </a:lnTo>
                  <a:lnTo>
                    <a:pt x="25689"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1303" name="object 579">
              <a:extLst>
                <a:ext uri="{FF2B5EF4-FFF2-40B4-BE49-F238E27FC236}">
                  <a16:creationId xmlns:a16="http://schemas.microsoft.com/office/drawing/2014/main" id="{CE0BBE33-8CF4-2618-986F-F48EE8A996ED}"/>
                </a:ext>
              </a:extLst>
            </p:cNvPr>
            <p:cNvSpPr/>
            <p:nvPr/>
          </p:nvSpPr>
          <p:spPr>
            <a:xfrm>
              <a:off x="1402485" y="2195401"/>
              <a:ext cx="26034" cy="26034"/>
            </a:xfrm>
            <a:custGeom>
              <a:avLst/>
              <a:gdLst/>
              <a:ahLst/>
              <a:cxnLst/>
              <a:rect l="l" t="t" r="r" b="b"/>
              <a:pathLst>
                <a:path w="26034" h="26035">
                  <a:moveTo>
                    <a:pt x="25697" y="25697"/>
                  </a:moveTo>
                  <a:lnTo>
                    <a:pt x="0" y="25697"/>
                  </a:lnTo>
                  <a:lnTo>
                    <a:pt x="0" y="0"/>
                  </a:lnTo>
                  <a:lnTo>
                    <a:pt x="25697" y="0"/>
                  </a:lnTo>
                  <a:lnTo>
                    <a:pt x="25697"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1304" name="object 580">
              <a:extLst>
                <a:ext uri="{FF2B5EF4-FFF2-40B4-BE49-F238E27FC236}">
                  <a16:creationId xmlns:a16="http://schemas.microsoft.com/office/drawing/2014/main" id="{E1586FE9-FE45-1202-4FB2-8F251F33D64E}"/>
                </a:ext>
              </a:extLst>
            </p:cNvPr>
            <p:cNvSpPr/>
            <p:nvPr/>
          </p:nvSpPr>
          <p:spPr>
            <a:xfrm>
              <a:off x="1492045" y="2195401"/>
              <a:ext cx="26034" cy="26034"/>
            </a:xfrm>
            <a:custGeom>
              <a:avLst/>
              <a:gdLst/>
              <a:ahLst/>
              <a:cxnLst/>
              <a:rect l="l" t="t" r="r" b="b"/>
              <a:pathLst>
                <a:path w="26034" h="26035">
                  <a:moveTo>
                    <a:pt x="25697" y="25697"/>
                  </a:moveTo>
                  <a:lnTo>
                    <a:pt x="0" y="25697"/>
                  </a:lnTo>
                  <a:lnTo>
                    <a:pt x="0" y="0"/>
                  </a:lnTo>
                  <a:lnTo>
                    <a:pt x="25697" y="0"/>
                  </a:lnTo>
                  <a:lnTo>
                    <a:pt x="25697"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1305" name="object 581">
              <a:extLst>
                <a:ext uri="{FF2B5EF4-FFF2-40B4-BE49-F238E27FC236}">
                  <a16:creationId xmlns:a16="http://schemas.microsoft.com/office/drawing/2014/main" id="{A33CDB2B-6379-44A5-4732-7A9343F67AB0}"/>
                </a:ext>
              </a:extLst>
            </p:cNvPr>
            <p:cNvSpPr/>
            <p:nvPr/>
          </p:nvSpPr>
          <p:spPr>
            <a:xfrm>
              <a:off x="1581614" y="2195401"/>
              <a:ext cx="26034" cy="26034"/>
            </a:xfrm>
            <a:custGeom>
              <a:avLst/>
              <a:gdLst/>
              <a:ahLst/>
              <a:cxnLst/>
              <a:rect l="l" t="t" r="r" b="b"/>
              <a:pathLst>
                <a:path w="26034" h="26035">
                  <a:moveTo>
                    <a:pt x="25697" y="25697"/>
                  </a:moveTo>
                  <a:lnTo>
                    <a:pt x="0" y="25697"/>
                  </a:lnTo>
                  <a:lnTo>
                    <a:pt x="0" y="0"/>
                  </a:lnTo>
                  <a:lnTo>
                    <a:pt x="25697" y="0"/>
                  </a:lnTo>
                  <a:lnTo>
                    <a:pt x="25697"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1306" name="object 582">
              <a:extLst>
                <a:ext uri="{FF2B5EF4-FFF2-40B4-BE49-F238E27FC236}">
                  <a16:creationId xmlns:a16="http://schemas.microsoft.com/office/drawing/2014/main" id="{20C87B35-41B9-44E0-1C69-581174299CF5}"/>
                </a:ext>
              </a:extLst>
            </p:cNvPr>
            <p:cNvSpPr/>
            <p:nvPr/>
          </p:nvSpPr>
          <p:spPr>
            <a:xfrm>
              <a:off x="1447265" y="2241439"/>
              <a:ext cx="26034" cy="26034"/>
            </a:xfrm>
            <a:custGeom>
              <a:avLst/>
              <a:gdLst/>
              <a:ahLst/>
              <a:cxnLst/>
              <a:rect l="l" t="t" r="r" b="b"/>
              <a:pathLst>
                <a:path w="26034"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307" name="object 583">
              <a:extLst>
                <a:ext uri="{FF2B5EF4-FFF2-40B4-BE49-F238E27FC236}">
                  <a16:creationId xmlns:a16="http://schemas.microsoft.com/office/drawing/2014/main" id="{99AC423D-B16B-D633-40B8-7A18A3053B2F}"/>
                </a:ext>
              </a:extLst>
            </p:cNvPr>
            <p:cNvSpPr/>
            <p:nvPr/>
          </p:nvSpPr>
          <p:spPr>
            <a:xfrm>
              <a:off x="1536841" y="2241439"/>
              <a:ext cx="26034" cy="26034"/>
            </a:xfrm>
            <a:custGeom>
              <a:avLst/>
              <a:gdLst/>
              <a:ahLst/>
              <a:cxnLst/>
              <a:rect l="l" t="t" r="r" b="b"/>
              <a:pathLst>
                <a:path w="26034" h="26035">
                  <a:moveTo>
                    <a:pt x="25685" y="25689"/>
                  </a:moveTo>
                  <a:lnTo>
                    <a:pt x="0" y="25689"/>
                  </a:lnTo>
                  <a:lnTo>
                    <a:pt x="0" y="0"/>
                  </a:lnTo>
                  <a:lnTo>
                    <a:pt x="25685" y="0"/>
                  </a:lnTo>
                  <a:lnTo>
                    <a:pt x="25685"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308" name="object 584">
              <a:extLst>
                <a:ext uri="{FF2B5EF4-FFF2-40B4-BE49-F238E27FC236}">
                  <a16:creationId xmlns:a16="http://schemas.microsoft.com/office/drawing/2014/main" id="{AAD8B882-3FAD-3ACB-1FBD-5613E8612C15}"/>
                </a:ext>
              </a:extLst>
            </p:cNvPr>
            <p:cNvSpPr/>
            <p:nvPr/>
          </p:nvSpPr>
          <p:spPr>
            <a:xfrm>
              <a:off x="1626405" y="2241439"/>
              <a:ext cx="73025" cy="26034"/>
            </a:xfrm>
            <a:custGeom>
              <a:avLst/>
              <a:gdLst/>
              <a:ahLst/>
              <a:cxnLst/>
              <a:rect l="l" t="t" r="r" b="b"/>
              <a:pathLst>
                <a:path w="73025" h="26035">
                  <a:moveTo>
                    <a:pt x="72680" y="25689"/>
                  </a:moveTo>
                  <a:lnTo>
                    <a:pt x="0" y="25689"/>
                  </a:lnTo>
                  <a:lnTo>
                    <a:pt x="0" y="0"/>
                  </a:lnTo>
                  <a:lnTo>
                    <a:pt x="72680" y="0"/>
                  </a:lnTo>
                  <a:lnTo>
                    <a:pt x="72680"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309" name="object 585">
              <a:extLst>
                <a:ext uri="{FF2B5EF4-FFF2-40B4-BE49-F238E27FC236}">
                  <a16:creationId xmlns:a16="http://schemas.microsoft.com/office/drawing/2014/main" id="{6B337341-1665-5EB4-F795-F95D06C638C5}"/>
                </a:ext>
              </a:extLst>
            </p:cNvPr>
            <p:cNvSpPr/>
            <p:nvPr/>
          </p:nvSpPr>
          <p:spPr>
            <a:xfrm>
              <a:off x="1402485" y="2287465"/>
              <a:ext cx="26034" cy="26034"/>
            </a:xfrm>
            <a:custGeom>
              <a:avLst/>
              <a:gdLst/>
              <a:ahLst/>
              <a:cxnLst/>
              <a:rect l="l" t="t" r="r" b="b"/>
              <a:pathLst>
                <a:path w="26034" h="26035">
                  <a:moveTo>
                    <a:pt x="25697" y="25693"/>
                  </a:moveTo>
                  <a:lnTo>
                    <a:pt x="0" y="25693"/>
                  </a:lnTo>
                  <a:lnTo>
                    <a:pt x="0" y="0"/>
                  </a:lnTo>
                  <a:lnTo>
                    <a:pt x="25697" y="0"/>
                  </a:lnTo>
                  <a:lnTo>
                    <a:pt x="25697"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1310" name="object 586">
              <a:extLst>
                <a:ext uri="{FF2B5EF4-FFF2-40B4-BE49-F238E27FC236}">
                  <a16:creationId xmlns:a16="http://schemas.microsoft.com/office/drawing/2014/main" id="{42D68E54-8C4A-50BC-B2DD-2E12403A35F8}"/>
                </a:ext>
              </a:extLst>
            </p:cNvPr>
            <p:cNvSpPr/>
            <p:nvPr/>
          </p:nvSpPr>
          <p:spPr>
            <a:xfrm>
              <a:off x="1492045" y="2287465"/>
              <a:ext cx="115570" cy="26034"/>
            </a:xfrm>
            <a:custGeom>
              <a:avLst/>
              <a:gdLst/>
              <a:ahLst/>
              <a:cxnLst/>
              <a:rect l="l" t="t" r="r" b="b"/>
              <a:pathLst>
                <a:path w="115570" h="26035">
                  <a:moveTo>
                    <a:pt x="115265" y="25693"/>
                  </a:moveTo>
                  <a:lnTo>
                    <a:pt x="0" y="25693"/>
                  </a:lnTo>
                  <a:lnTo>
                    <a:pt x="0" y="0"/>
                  </a:lnTo>
                  <a:lnTo>
                    <a:pt x="115265" y="0"/>
                  </a:lnTo>
                  <a:lnTo>
                    <a:pt x="115265"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1311" name="object 587">
              <a:extLst>
                <a:ext uri="{FF2B5EF4-FFF2-40B4-BE49-F238E27FC236}">
                  <a16:creationId xmlns:a16="http://schemas.microsoft.com/office/drawing/2014/main" id="{F4858A9B-7B91-76A2-00B1-38EAC6C0C288}"/>
                </a:ext>
              </a:extLst>
            </p:cNvPr>
            <p:cNvSpPr/>
            <p:nvPr/>
          </p:nvSpPr>
          <p:spPr>
            <a:xfrm>
              <a:off x="1447265" y="2333502"/>
              <a:ext cx="26034" cy="26034"/>
            </a:xfrm>
            <a:custGeom>
              <a:avLst/>
              <a:gdLst/>
              <a:ahLst/>
              <a:cxnLst/>
              <a:rect l="l" t="t" r="r" b="b"/>
              <a:pathLst>
                <a:path w="26034" h="26035">
                  <a:moveTo>
                    <a:pt x="25689" y="25683"/>
                  </a:moveTo>
                  <a:lnTo>
                    <a:pt x="0" y="25683"/>
                  </a:lnTo>
                  <a:lnTo>
                    <a:pt x="0" y="0"/>
                  </a:lnTo>
                  <a:lnTo>
                    <a:pt x="25689" y="0"/>
                  </a:lnTo>
                  <a:lnTo>
                    <a:pt x="25689" y="25683"/>
                  </a:lnTo>
                  <a:close/>
                </a:path>
              </a:pathLst>
            </a:custGeom>
            <a:grpFill/>
            <a:ln w="6346">
              <a:solidFill>
                <a:schemeClr val="accent2">
                  <a:alpha val="98000"/>
                </a:schemeClr>
              </a:solidFill>
            </a:ln>
          </p:spPr>
          <p:txBody>
            <a:bodyPr wrap="square" lIns="0" tIns="0" rIns="0" bIns="0" rtlCol="0"/>
            <a:lstStyle/>
            <a:p>
              <a:endParaRPr lang="en-US" dirty="0"/>
            </a:p>
          </p:txBody>
        </p:sp>
        <p:sp>
          <p:nvSpPr>
            <p:cNvPr id="1312" name="object 588">
              <a:extLst>
                <a:ext uri="{FF2B5EF4-FFF2-40B4-BE49-F238E27FC236}">
                  <a16:creationId xmlns:a16="http://schemas.microsoft.com/office/drawing/2014/main" id="{A3FAC6AE-45E2-B403-2267-09BC5245994C}"/>
                </a:ext>
              </a:extLst>
            </p:cNvPr>
            <p:cNvSpPr/>
            <p:nvPr/>
          </p:nvSpPr>
          <p:spPr>
            <a:xfrm>
              <a:off x="1536841" y="2333502"/>
              <a:ext cx="26034" cy="26034"/>
            </a:xfrm>
            <a:custGeom>
              <a:avLst/>
              <a:gdLst/>
              <a:ahLst/>
              <a:cxnLst/>
              <a:rect l="l" t="t" r="r" b="b"/>
              <a:pathLst>
                <a:path w="26034" h="26035">
                  <a:moveTo>
                    <a:pt x="25685" y="25683"/>
                  </a:moveTo>
                  <a:lnTo>
                    <a:pt x="0" y="25683"/>
                  </a:lnTo>
                  <a:lnTo>
                    <a:pt x="0" y="0"/>
                  </a:lnTo>
                  <a:lnTo>
                    <a:pt x="25685" y="0"/>
                  </a:lnTo>
                  <a:lnTo>
                    <a:pt x="25685" y="25683"/>
                  </a:lnTo>
                  <a:close/>
                </a:path>
              </a:pathLst>
            </a:custGeom>
            <a:grpFill/>
            <a:ln w="6346">
              <a:solidFill>
                <a:schemeClr val="accent2">
                  <a:alpha val="98000"/>
                </a:schemeClr>
              </a:solidFill>
            </a:ln>
          </p:spPr>
          <p:txBody>
            <a:bodyPr wrap="square" lIns="0" tIns="0" rIns="0" bIns="0" rtlCol="0"/>
            <a:lstStyle/>
            <a:p>
              <a:endParaRPr lang="en-US" dirty="0"/>
            </a:p>
          </p:txBody>
        </p:sp>
        <p:sp>
          <p:nvSpPr>
            <p:cNvPr id="1313" name="object 589">
              <a:extLst>
                <a:ext uri="{FF2B5EF4-FFF2-40B4-BE49-F238E27FC236}">
                  <a16:creationId xmlns:a16="http://schemas.microsoft.com/office/drawing/2014/main" id="{42CAF40D-2CEE-1D46-6F31-49FED7EDFE3B}"/>
                </a:ext>
              </a:extLst>
            </p:cNvPr>
            <p:cNvSpPr/>
            <p:nvPr/>
          </p:nvSpPr>
          <p:spPr>
            <a:xfrm>
              <a:off x="1581614" y="2333502"/>
              <a:ext cx="26034" cy="26034"/>
            </a:xfrm>
            <a:custGeom>
              <a:avLst/>
              <a:gdLst/>
              <a:ahLst/>
              <a:cxnLst/>
              <a:rect l="l" t="t" r="r" b="b"/>
              <a:pathLst>
                <a:path w="26034" h="26035">
                  <a:moveTo>
                    <a:pt x="25697" y="25683"/>
                  </a:moveTo>
                  <a:lnTo>
                    <a:pt x="0" y="25683"/>
                  </a:lnTo>
                  <a:lnTo>
                    <a:pt x="0" y="0"/>
                  </a:lnTo>
                  <a:lnTo>
                    <a:pt x="25697" y="0"/>
                  </a:lnTo>
                  <a:lnTo>
                    <a:pt x="25697" y="25683"/>
                  </a:lnTo>
                  <a:close/>
                </a:path>
              </a:pathLst>
            </a:custGeom>
            <a:grpFill/>
            <a:ln w="6346">
              <a:solidFill>
                <a:schemeClr val="accent2">
                  <a:alpha val="98000"/>
                </a:schemeClr>
              </a:solidFill>
            </a:ln>
          </p:spPr>
          <p:txBody>
            <a:bodyPr wrap="square" lIns="0" tIns="0" rIns="0" bIns="0" rtlCol="0"/>
            <a:lstStyle/>
            <a:p>
              <a:endParaRPr lang="en-US" dirty="0"/>
            </a:p>
          </p:txBody>
        </p:sp>
        <p:sp>
          <p:nvSpPr>
            <p:cNvPr id="1314" name="object 590">
              <a:extLst>
                <a:ext uri="{FF2B5EF4-FFF2-40B4-BE49-F238E27FC236}">
                  <a16:creationId xmlns:a16="http://schemas.microsoft.com/office/drawing/2014/main" id="{143687C1-F016-4336-8E0A-09C607CA6A2D}"/>
                </a:ext>
              </a:extLst>
            </p:cNvPr>
            <p:cNvSpPr/>
            <p:nvPr/>
          </p:nvSpPr>
          <p:spPr>
            <a:xfrm>
              <a:off x="1447265" y="2379531"/>
              <a:ext cx="26034" cy="26034"/>
            </a:xfrm>
            <a:custGeom>
              <a:avLst/>
              <a:gdLst/>
              <a:ahLst/>
              <a:cxnLst/>
              <a:rect l="l" t="t" r="r" b="b"/>
              <a:pathLst>
                <a:path w="26034" h="26035">
                  <a:moveTo>
                    <a:pt x="25689" y="25693"/>
                  </a:moveTo>
                  <a:lnTo>
                    <a:pt x="0" y="25693"/>
                  </a:lnTo>
                  <a:lnTo>
                    <a:pt x="0" y="0"/>
                  </a:lnTo>
                  <a:lnTo>
                    <a:pt x="25689" y="0"/>
                  </a:lnTo>
                  <a:lnTo>
                    <a:pt x="25689"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1315" name="object 591">
              <a:extLst>
                <a:ext uri="{FF2B5EF4-FFF2-40B4-BE49-F238E27FC236}">
                  <a16:creationId xmlns:a16="http://schemas.microsoft.com/office/drawing/2014/main" id="{BFEACEFE-EC38-21DD-D588-3066B8044A16}"/>
                </a:ext>
              </a:extLst>
            </p:cNvPr>
            <p:cNvSpPr/>
            <p:nvPr/>
          </p:nvSpPr>
          <p:spPr>
            <a:xfrm>
              <a:off x="1536841" y="2379531"/>
              <a:ext cx="26034" cy="26034"/>
            </a:xfrm>
            <a:custGeom>
              <a:avLst/>
              <a:gdLst/>
              <a:ahLst/>
              <a:cxnLst/>
              <a:rect l="l" t="t" r="r" b="b"/>
              <a:pathLst>
                <a:path w="26034" h="26035">
                  <a:moveTo>
                    <a:pt x="25685" y="25693"/>
                  </a:moveTo>
                  <a:lnTo>
                    <a:pt x="0" y="25693"/>
                  </a:lnTo>
                  <a:lnTo>
                    <a:pt x="0" y="0"/>
                  </a:lnTo>
                  <a:lnTo>
                    <a:pt x="25685" y="0"/>
                  </a:lnTo>
                  <a:lnTo>
                    <a:pt x="25685"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1316" name="object 592">
              <a:extLst>
                <a:ext uri="{FF2B5EF4-FFF2-40B4-BE49-F238E27FC236}">
                  <a16:creationId xmlns:a16="http://schemas.microsoft.com/office/drawing/2014/main" id="{E5CE8874-12E3-AE5B-9A21-5FA70038EE0E}"/>
                </a:ext>
              </a:extLst>
            </p:cNvPr>
            <p:cNvSpPr/>
            <p:nvPr/>
          </p:nvSpPr>
          <p:spPr>
            <a:xfrm>
              <a:off x="1402485" y="2425557"/>
              <a:ext cx="26034" cy="26034"/>
            </a:xfrm>
            <a:custGeom>
              <a:avLst/>
              <a:gdLst/>
              <a:ahLst/>
              <a:cxnLst/>
              <a:rect l="l" t="t" r="r" b="b"/>
              <a:pathLst>
                <a:path w="26034" h="26035">
                  <a:moveTo>
                    <a:pt x="25697" y="25693"/>
                  </a:moveTo>
                  <a:lnTo>
                    <a:pt x="0" y="25693"/>
                  </a:lnTo>
                  <a:lnTo>
                    <a:pt x="0" y="0"/>
                  </a:lnTo>
                  <a:lnTo>
                    <a:pt x="25697" y="0"/>
                  </a:lnTo>
                  <a:lnTo>
                    <a:pt x="25697"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1317" name="object 593">
              <a:extLst>
                <a:ext uri="{FF2B5EF4-FFF2-40B4-BE49-F238E27FC236}">
                  <a16:creationId xmlns:a16="http://schemas.microsoft.com/office/drawing/2014/main" id="{E777D71C-9B04-72E2-CB54-BA37B295F350}"/>
                </a:ext>
              </a:extLst>
            </p:cNvPr>
            <p:cNvSpPr/>
            <p:nvPr/>
          </p:nvSpPr>
          <p:spPr>
            <a:xfrm>
              <a:off x="1492045" y="2425557"/>
              <a:ext cx="26034" cy="26034"/>
            </a:xfrm>
            <a:custGeom>
              <a:avLst/>
              <a:gdLst/>
              <a:ahLst/>
              <a:cxnLst/>
              <a:rect l="l" t="t" r="r" b="b"/>
              <a:pathLst>
                <a:path w="26034" h="26035">
                  <a:moveTo>
                    <a:pt x="25697" y="25693"/>
                  </a:moveTo>
                  <a:lnTo>
                    <a:pt x="0" y="25693"/>
                  </a:lnTo>
                  <a:lnTo>
                    <a:pt x="0" y="0"/>
                  </a:lnTo>
                  <a:lnTo>
                    <a:pt x="25697" y="0"/>
                  </a:lnTo>
                  <a:lnTo>
                    <a:pt x="25697"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1318" name="object 594">
              <a:extLst>
                <a:ext uri="{FF2B5EF4-FFF2-40B4-BE49-F238E27FC236}">
                  <a16:creationId xmlns:a16="http://schemas.microsoft.com/office/drawing/2014/main" id="{A92116EE-E433-8B1F-5818-53CF6CC8CA17}"/>
                </a:ext>
              </a:extLst>
            </p:cNvPr>
            <p:cNvSpPr/>
            <p:nvPr/>
          </p:nvSpPr>
          <p:spPr>
            <a:xfrm>
              <a:off x="1626405" y="2425557"/>
              <a:ext cx="26034" cy="26034"/>
            </a:xfrm>
            <a:custGeom>
              <a:avLst/>
              <a:gdLst/>
              <a:ahLst/>
              <a:cxnLst/>
              <a:rect l="l" t="t" r="r" b="b"/>
              <a:pathLst>
                <a:path w="26034" h="26035">
                  <a:moveTo>
                    <a:pt x="25689" y="25693"/>
                  </a:moveTo>
                  <a:lnTo>
                    <a:pt x="0" y="25693"/>
                  </a:lnTo>
                  <a:lnTo>
                    <a:pt x="0" y="0"/>
                  </a:lnTo>
                  <a:lnTo>
                    <a:pt x="25689" y="0"/>
                  </a:lnTo>
                  <a:lnTo>
                    <a:pt x="25689"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1319" name="object 595">
              <a:extLst>
                <a:ext uri="{FF2B5EF4-FFF2-40B4-BE49-F238E27FC236}">
                  <a16:creationId xmlns:a16="http://schemas.microsoft.com/office/drawing/2014/main" id="{09C572B1-C0F0-D7AB-2635-B5611820221B}"/>
                </a:ext>
              </a:extLst>
            </p:cNvPr>
            <p:cNvSpPr/>
            <p:nvPr/>
          </p:nvSpPr>
          <p:spPr>
            <a:xfrm>
              <a:off x="1402485" y="2471594"/>
              <a:ext cx="26034" cy="26034"/>
            </a:xfrm>
            <a:custGeom>
              <a:avLst/>
              <a:gdLst/>
              <a:ahLst/>
              <a:cxnLst/>
              <a:rect l="l" t="t" r="r" b="b"/>
              <a:pathLst>
                <a:path w="26034" h="26035">
                  <a:moveTo>
                    <a:pt x="25697" y="25689"/>
                  </a:moveTo>
                  <a:lnTo>
                    <a:pt x="0" y="25689"/>
                  </a:lnTo>
                  <a:lnTo>
                    <a:pt x="0" y="0"/>
                  </a:lnTo>
                  <a:lnTo>
                    <a:pt x="25697" y="0"/>
                  </a:lnTo>
                  <a:lnTo>
                    <a:pt x="25697"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320" name="object 596">
              <a:extLst>
                <a:ext uri="{FF2B5EF4-FFF2-40B4-BE49-F238E27FC236}">
                  <a16:creationId xmlns:a16="http://schemas.microsoft.com/office/drawing/2014/main" id="{DABDBE6B-483E-98DB-D4A9-C95D9BCBF58F}"/>
                </a:ext>
              </a:extLst>
            </p:cNvPr>
            <p:cNvSpPr/>
            <p:nvPr/>
          </p:nvSpPr>
          <p:spPr>
            <a:xfrm>
              <a:off x="1447265" y="2471594"/>
              <a:ext cx="26034" cy="26034"/>
            </a:xfrm>
            <a:custGeom>
              <a:avLst/>
              <a:gdLst/>
              <a:ahLst/>
              <a:cxnLst/>
              <a:rect l="l" t="t" r="r" b="b"/>
              <a:pathLst>
                <a:path w="26034"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321" name="object 597">
              <a:extLst>
                <a:ext uri="{FF2B5EF4-FFF2-40B4-BE49-F238E27FC236}">
                  <a16:creationId xmlns:a16="http://schemas.microsoft.com/office/drawing/2014/main" id="{4711BC49-C537-0089-D7AE-646F31B5F6DD}"/>
                </a:ext>
              </a:extLst>
            </p:cNvPr>
            <p:cNvSpPr/>
            <p:nvPr/>
          </p:nvSpPr>
          <p:spPr>
            <a:xfrm>
              <a:off x="1402485" y="2517616"/>
              <a:ext cx="26034" cy="26034"/>
            </a:xfrm>
            <a:custGeom>
              <a:avLst/>
              <a:gdLst/>
              <a:ahLst/>
              <a:cxnLst/>
              <a:rect l="l" t="t" r="r" b="b"/>
              <a:pathLst>
                <a:path w="26034" h="26035">
                  <a:moveTo>
                    <a:pt x="25697" y="25697"/>
                  </a:moveTo>
                  <a:lnTo>
                    <a:pt x="0" y="25697"/>
                  </a:lnTo>
                  <a:lnTo>
                    <a:pt x="0" y="0"/>
                  </a:lnTo>
                  <a:lnTo>
                    <a:pt x="25697" y="0"/>
                  </a:lnTo>
                  <a:lnTo>
                    <a:pt x="25697"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1322" name="object 598">
              <a:extLst>
                <a:ext uri="{FF2B5EF4-FFF2-40B4-BE49-F238E27FC236}">
                  <a16:creationId xmlns:a16="http://schemas.microsoft.com/office/drawing/2014/main" id="{8AAE21FE-C560-6FAE-BC45-287F6D3C1EF1}"/>
                </a:ext>
              </a:extLst>
            </p:cNvPr>
            <p:cNvSpPr/>
            <p:nvPr/>
          </p:nvSpPr>
          <p:spPr>
            <a:xfrm>
              <a:off x="1492045" y="2517616"/>
              <a:ext cx="115570" cy="26034"/>
            </a:xfrm>
            <a:custGeom>
              <a:avLst/>
              <a:gdLst/>
              <a:ahLst/>
              <a:cxnLst/>
              <a:rect l="l" t="t" r="r" b="b"/>
              <a:pathLst>
                <a:path w="115570" h="26035">
                  <a:moveTo>
                    <a:pt x="115265" y="25697"/>
                  </a:moveTo>
                  <a:lnTo>
                    <a:pt x="0" y="25697"/>
                  </a:lnTo>
                  <a:lnTo>
                    <a:pt x="0" y="0"/>
                  </a:lnTo>
                  <a:lnTo>
                    <a:pt x="115265" y="0"/>
                  </a:lnTo>
                  <a:lnTo>
                    <a:pt x="115265"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1323" name="object 599">
              <a:extLst>
                <a:ext uri="{FF2B5EF4-FFF2-40B4-BE49-F238E27FC236}">
                  <a16:creationId xmlns:a16="http://schemas.microsoft.com/office/drawing/2014/main" id="{52A7459D-1E6A-F29B-CE42-A8562E2AFD0E}"/>
                </a:ext>
              </a:extLst>
            </p:cNvPr>
            <p:cNvSpPr/>
            <p:nvPr/>
          </p:nvSpPr>
          <p:spPr>
            <a:xfrm>
              <a:off x="1626405" y="2517616"/>
              <a:ext cx="26034" cy="26034"/>
            </a:xfrm>
            <a:custGeom>
              <a:avLst/>
              <a:gdLst/>
              <a:ahLst/>
              <a:cxnLst/>
              <a:rect l="l" t="t" r="r" b="b"/>
              <a:pathLst>
                <a:path w="26034" h="26035">
                  <a:moveTo>
                    <a:pt x="25689" y="25697"/>
                  </a:moveTo>
                  <a:lnTo>
                    <a:pt x="0" y="25697"/>
                  </a:lnTo>
                  <a:lnTo>
                    <a:pt x="0" y="0"/>
                  </a:lnTo>
                  <a:lnTo>
                    <a:pt x="25689" y="0"/>
                  </a:lnTo>
                  <a:lnTo>
                    <a:pt x="25689"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1324" name="object 600">
              <a:extLst>
                <a:ext uri="{FF2B5EF4-FFF2-40B4-BE49-F238E27FC236}">
                  <a16:creationId xmlns:a16="http://schemas.microsoft.com/office/drawing/2014/main" id="{476D777C-FCCE-63E0-15CA-AB394334F690}"/>
                </a:ext>
              </a:extLst>
            </p:cNvPr>
            <p:cNvSpPr/>
            <p:nvPr/>
          </p:nvSpPr>
          <p:spPr>
            <a:xfrm>
              <a:off x="1447265" y="2563650"/>
              <a:ext cx="26034" cy="26034"/>
            </a:xfrm>
            <a:custGeom>
              <a:avLst/>
              <a:gdLst/>
              <a:ahLst/>
              <a:cxnLst/>
              <a:rect l="l" t="t" r="r" b="b"/>
              <a:pathLst>
                <a:path w="26034"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325" name="object 601">
              <a:extLst>
                <a:ext uri="{FF2B5EF4-FFF2-40B4-BE49-F238E27FC236}">
                  <a16:creationId xmlns:a16="http://schemas.microsoft.com/office/drawing/2014/main" id="{060F6505-B3B1-F2B4-4854-1BA7D9AFF1AB}"/>
                </a:ext>
              </a:extLst>
            </p:cNvPr>
            <p:cNvSpPr/>
            <p:nvPr/>
          </p:nvSpPr>
          <p:spPr>
            <a:xfrm>
              <a:off x="1447265" y="2609668"/>
              <a:ext cx="26034" cy="26034"/>
            </a:xfrm>
            <a:custGeom>
              <a:avLst/>
              <a:gdLst/>
              <a:ahLst/>
              <a:cxnLst/>
              <a:rect l="l" t="t" r="r" b="b"/>
              <a:pathLst>
                <a:path w="26034" h="26035">
                  <a:moveTo>
                    <a:pt x="25689" y="25708"/>
                  </a:moveTo>
                  <a:lnTo>
                    <a:pt x="0" y="25708"/>
                  </a:lnTo>
                  <a:lnTo>
                    <a:pt x="0" y="0"/>
                  </a:lnTo>
                  <a:lnTo>
                    <a:pt x="25689" y="0"/>
                  </a:lnTo>
                  <a:lnTo>
                    <a:pt x="25689" y="25708"/>
                  </a:lnTo>
                  <a:close/>
                </a:path>
              </a:pathLst>
            </a:custGeom>
            <a:grpFill/>
            <a:ln w="6346">
              <a:solidFill>
                <a:schemeClr val="accent2">
                  <a:alpha val="98000"/>
                </a:schemeClr>
              </a:solidFill>
            </a:ln>
          </p:spPr>
          <p:txBody>
            <a:bodyPr wrap="square" lIns="0" tIns="0" rIns="0" bIns="0" rtlCol="0"/>
            <a:lstStyle/>
            <a:p>
              <a:endParaRPr lang="en-US" dirty="0"/>
            </a:p>
          </p:txBody>
        </p:sp>
        <p:sp>
          <p:nvSpPr>
            <p:cNvPr id="1326" name="object 602">
              <a:extLst>
                <a:ext uri="{FF2B5EF4-FFF2-40B4-BE49-F238E27FC236}">
                  <a16:creationId xmlns:a16="http://schemas.microsoft.com/office/drawing/2014/main" id="{1A0A7C3C-4C40-0CA8-0C6D-61CA7CFCDDFF}"/>
                </a:ext>
              </a:extLst>
            </p:cNvPr>
            <p:cNvSpPr/>
            <p:nvPr/>
          </p:nvSpPr>
          <p:spPr>
            <a:xfrm>
              <a:off x="1536841" y="2609668"/>
              <a:ext cx="26034" cy="26034"/>
            </a:xfrm>
            <a:custGeom>
              <a:avLst/>
              <a:gdLst/>
              <a:ahLst/>
              <a:cxnLst/>
              <a:rect l="l" t="t" r="r" b="b"/>
              <a:pathLst>
                <a:path w="26034" h="26035">
                  <a:moveTo>
                    <a:pt x="25685" y="25708"/>
                  </a:moveTo>
                  <a:lnTo>
                    <a:pt x="0" y="25708"/>
                  </a:lnTo>
                  <a:lnTo>
                    <a:pt x="0" y="0"/>
                  </a:lnTo>
                  <a:lnTo>
                    <a:pt x="25685" y="0"/>
                  </a:lnTo>
                  <a:lnTo>
                    <a:pt x="25685" y="25708"/>
                  </a:lnTo>
                  <a:close/>
                </a:path>
              </a:pathLst>
            </a:custGeom>
            <a:grpFill/>
            <a:ln w="6346">
              <a:solidFill>
                <a:schemeClr val="accent2">
                  <a:alpha val="98000"/>
                </a:schemeClr>
              </a:solidFill>
            </a:ln>
          </p:spPr>
          <p:txBody>
            <a:bodyPr wrap="square" lIns="0" tIns="0" rIns="0" bIns="0" rtlCol="0"/>
            <a:lstStyle/>
            <a:p>
              <a:endParaRPr lang="en-US" dirty="0"/>
            </a:p>
          </p:txBody>
        </p:sp>
        <p:sp>
          <p:nvSpPr>
            <p:cNvPr id="1327" name="object 603">
              <a:extLst>
                <a:ext uri="{FF2B5EF4-FFF2-40B4-BE49-F238E27FC236}">
                  <a16:creationId xmlns:a16="http://schemas.microsoft.com/office/drawing/2014/main" id="{F6AE536C-FD12-0493-2863-8EA3353C670F}"/>
                </a:ext>
              </a:extLst>
            </p:cNvPr>
            <p:cNvSpPr/>
            <p:nvPr/>
          </p:nvSpPr>
          <p:spPr>
            <a:xfrm>
              <a:off x="1626405" y="2609668"/>
              <a:ext cx="26034" cy="26034"/>
            </a:xfrm>
            <a:custGeom>
              <a:avLst/>
              <a:gdLst/>
              <a:ahLst/>
              <a:cxnLst/>
              <a:rect l="l" t="t" r="r" b="b"/>
              <a:pathLst>
                <a:path w="26034" h="26035">
                  <a:moveTo>
                    <a:pt x="25689" y="25708"/>
                  </a:moveTo>
                  <a:lnTo>
                    <a:pt x="0" y="25708"/>
                  </a:lnTo>
                  <a:lnTo>
                    <a:pt x="0" y="0"/>
                  </a:lnTo>
                  <a:lnTo>
                    <a:pt x="25689" y="0"/>
                  </a:lnTo>
                  <a:lnTo>
                    <a:pt x="25689" y="25708"/>
                  </a:lnTo>
                  <a:close/>
                </a:path>
              </a:pathLst>
            </a:custGeom>
            <a:grpFill/>
            <a:ln w="6346">
              <a:solidFill>
                <a:schemeClr val="accent2">
                  <a:alpha val="98000"/>
                </a:schemeClr>
              </a:solidFill>
            </a:ln>
          </p:spPr>
          <p:txBody>
            <a:bodyPr wrap="square" lIns="0" tIns="0" rIns="0" bIns="0" rtlCol="0"/>
            <a:lstStyle/>
            <a:p>
              <a:endParaRPr lang="en-US" dirty="0"/>
            </a:p>
          </p:txBody>
        </p:sp>
        <p:sp>
          <p:nvSpPr>
            <p:cNvPr id="1328" name="object 604">
              <a:extLst>
                <a:ext uri="{FF2B5EF4-FFF2-40B4-BE49-F238E27FC236}">
                  <a16:creationId xmlns:a16="http://schemas.microsoft.com/office/drawing/2014/main" id="{68C3A268-A633-002D-BAE1-CEFE1B5D2FB4}"/>
                </a:ext>
              </a:extLst>
            </p:cNvPr>
            <p:cNvSpPr/>
            <p:nvPr/>
          </p:nvSpPr>
          <p:spPr>
            <a:xfrm>
              <a:off x="1402485" y="2655709"/>
              <a:ext cx="26034" cy="26034"/>
            </a:xfrm>
            <a:custGeom>
              <a:avLst/>
              <a:gdLst/>
              <a:ahLst/>
              <a:cxnLst/>
              <a:rect l="l" t="t" r="r" b="b"/>
              <a:pathLst>
                <a:path w="26034" h="26035">
                  <a:moveTo>
                    <a:pt x="25697" y="25685"/>
                  </a:moveTo>
                  <a:lnTo>
                    <a:pt x="0" y="25685"/>
                  </a:lnTo>
                  <a:lnTo>
                    <a:pt x="0" y="0"/>
                  </a:lnTo>
                  <a:lnTo>
                    <a:pt x="25697" y="0"/>
                  </a:lnTo>
                  <a:lnTo>
                    <a:pt x="25697"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329" name="object 605">
              <a:extLst>
                <a:ext uri="{FF2B5EF4-FFF2-40B4-BE49-F238E27FC236}">
                  <a16:creationId xmlns:a16="http://schemas.microsoft.com/office/drawing/2014/main" id="{531BACF3-B589-9592-B900-43F77CE12948}"/>
                </a:ext>
              </a:extLst>
            </p:cNvPr>
            <p:cNvSpPr/>
            <p:nvPr/>
          </p:nvSpPr>
          <p:spPr>
            <a:xfrm>
              <a:off x="1492045" y="2655709"/>
              <a:ext cx="26034" cy="26034"/>
            </a:xfrm>
            <a:custGeom>
              <a:avLst/>
              <a:gdLst/>
              <a:ahLst/>
              <a:cxnLst/>
              <a:rect l="l" t="t" r="r" b="b"/>
              <a:pathLst>
                <a:path w="26034" h="26035">
                  <a:moveTo>
                    <a:pt x="25697" y="25685"/>
                  </a:moveTo>
                  <a:lnTo>
                    <a:pt x="0" y="25685"/>
                  </a:lnTo>
                  <a:lnTo>
                    <a:pt x="0" y="0"/>
                  </a:lnTo>
                  <a:lnTo>
                    <a:pt x="25697" y="0"/>
                  </a:lnTo>
                  <a:lnTo>
                    <a:pt x="25697"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330" name="object 606">
              <a:extLst>
                <a:ext uri="{FF2B5EF4-FFF2-40B4-BE49-F238E27FC236}">
                  <a16:creationId xmlns:a16="http://schemas.microsoft.com/office/drawing/2014/main" id="{87DB83A8-1173-6CAA-EFA4-C3642063CF90}"/>
                </a:ext>
              </a:extLst>
            </p:cNvPr>
            <p:cNvSpPr/>
            <p:nvPr/>
          </p:nvSpPr>
          <p:spPr>
            <a:xfrm>
              <a:off x="1581614" y="2655709"/>
              <a:ext cx="70485" cy="26034"/>
            </a:xfrm>
            <a:custGeom>
              <a:avLst/>
              <a:gdLst/>
              <a:ahLst/>
              <a:cxnLst/>
              <a:rect l="l" t="t" r="r" b="b"/>
              <a:pathLst>
                <a:path w="70484" h="26035">
                  <a:moveTo>
                    <a:pt x="70481" y="25685"/>
                  </a:moveTo>
                  <a:lnTo>
                    <a:pt x="0" y="25685"/>
                  </a:lnTo>
                  <a:lnTo>
                    <a:pt x="0" y="0"/>
                  </a:lnTo>
                  <a:lnTo>
                    <a:pt x="70481" y="0"/>
                  </a:lnTo>
                  <a:lnTo>
                    <a:pt x="70481"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331" name="object 607">
              <a:extLst>
                <a:ext uri="{FF2B5EF4-FFF2-40B4-BE49-F238E27FC236}">
                  <a16:creationId xmlns:a16="http://schemas.microsoft.com/office/drawing/2014/main" id="{CB91661F-D8B0-35CA-0D26-625E2C6179C7}"/>
                </a:ext>
              </a:extLst>
            </p:cNvPr>
            <p:cNvSpPr/>
            <p:nvPr/>
          </p:nvSpPr>
          <p:spPr>
            <a:xfrm>
              <a:off x="1402485" y="2701745"/>
              <a:ext cx="70485" cy="26034"/>
            </a:xfrm>
            <a:custGeom>
              <a:avLst/>
              <a:gdLst/>
              <a:ahLst/>
              <a:cxnLst/>
              <a:rect l="l" t="t" r="r" b="b"/>
              <a:pathLst>
                <a:path w="70484" h="26035">
                  <a:moveTo>
                    <a:pt x="70469" y="25681"/>
                  </a:moveTo>
                  <a:lnTo>
                    <a:pt x="0" y="25681"/>
                  </a:lnTo>
                  <a:lnTo>
                    <a:pt x="0" y="0"/>
                  </a:lnTo>
                  <a:lnTo>
                    <a:pt x="70469" y="0"/>
                  </a:lnTo>
                  <a:lnTo>
                    <a:pt x="70469" y="25681"/>
                  </a:lnTo>
                  <a:close/>
                </a:path>
              </a:pathLst>
            </a:custGeom>
            <a:grpFill/>
            <a:ln w="6346">
              <a:solidFill>
                <a:schemeClr val="accent2">
                  <a:alpha val="98000"/>
                </a:schemeClr>
              </a:solidFill>
            </a:ln>
          </p:spPr>
          <p:txBody>
            <a:bodyPr wrap="square" lIns="0" tIns="0" rIns="0" bIns="0" rtlCol="0"/>
            <a:lstStyle/>
            <a:p>
              <a:endParaRPr lang="en-US" dirty="0"/>
            </a:p>
          </p:txBody>
        </p:sp>
        <p:sp>
          <p:nvSpPr>
            <p:cNvPr id="1332" name="object 608">
              <a:extLst>
                <a:ext uri="{FF2B5EF4-FFF2-40B4-BE49-F238E27FC236}">
                  <a16:creationId xmlns:a16="http://schemas.microsoft.com/office/drawing/2014/main" id="{AA7D16E7-7D2D-6CAF-B9D7-3658F774847F}"/>
                </a:ext>
              </a:extLst>
            </p:cNvPr>
            <p:cNvSpPr/>
            <p:nvPr/>
          </p:nvSpPr>
          <p:spPr>
            <a:xfrm>
              <a:off x="1536841" y="2701745"/>
              <a:ext cx="26034" cy="26034"/>
            </a:xfrm>
            <a:custGeom>
              <a:avLst/>
              <a:gdLst/>
              <a:ahLst/>
              <a:cxnLst/>
              <a:rect l="l" t="t" r="r" b="b"/>
              <a:pathLst>
                <a:path w="26034" h="26035">
                  <a:moveTo>
                    <a:pt x="25685" y="25681"/>
                  </a:moveTo>
                  <a:lnTo>
                    <a:pt x="0" y="25681"/>
                  </a:lnTo>
                  <a:lnTo>
                    <a:pt x="0" y="0"/>
                  </a:lnTo>
                  <a:lnTo>
                    <a:pt x="25685" y="0"/>
                  </a:lnTo>
                  <a:lnTo>
                    <a:pt x="25685" y="25681"/>
                  </a:lnTo>
                  <a:close/>
                </a:path>
              </a:pathLst>
            </a:custGeom>
            <a:grpFill/>
            <a:ln w="6346">
              <a:solidFill>
                <a:schemeClr val="accent2">
                  <a:alpha val="98000"/>
                </a:schemeClr>
              </a:solidFill>
            </a:ln>
          </p:spPr>
          <p:txBody>
            <a:bodyPr wrap="square" lIns="0" tIns="0" rIns="0" bIns="0" rtlCol="0"/>
            <a:lstStyle/>
            <a:p>
              <a:endParaRPr lang="en-US" dirty="0"/>
            </a:p>
          </p:txBody>
        </p:sp>
        <p:sp>
          <p:nvSpPr>
            <p:cNvPr id="1333" name="object 609">
              <a:extLst>
                <a:ext uri="{FF2B5EF4-FFF2-40B4-BE49-F238E27FC236}">
                  <a16:creationId xmlns:a16="http://schemas.microsoft.com/office/drawing/2014/main" id="{39C972D8-C0D0-C119-FF48-15817EB4267A}"/>
                </a:ext>
              </a:extLst>
            </p:cNvPr>
            <p:cNvSpPr/>
            <p:nvPr/>
          </p:nvSpPr>
          <p:spPr>
            <a:xfrm>
              <a:off x="1492045" y="2747768"/>
              <a:ext cx="26034" cy="26034"/>
            </a:xfrm>
            <a:custGeom>
              <a:avLst/>
              <a:gdLst/>
              <a:ahLst/>
              <a:cxnLst/>
              <a:rect l="l" t="t" r="r" b="b"/>
              <a:pathLst>
                <a:path w="26034" h="26035">
                  <a:moveTo>
                    <a:pt x="25697" y="25700"/>
                  </a:moveTo>
                  <a:lnTo>
                    <a:pt x="0" y="25700"/>
                  </a:lnTo>
                  <a:lnTo>
                    <a:pt x="0" y="0"/>
                  </a:lnTo>
                  <a:lnTo>
                    <a:pt x="25697" y="0"/>
                  </a:lnTo>
                  <a:lnTo>
                    <a:pt x="25697" y="25700"/>
                  </a:lnTo>
                  <a:close/>
                </a:path>
              </a:pathLst>
            </a:custGeom>
            <a:grpFill/>
            <a:ln w="6346">
              <a:solidFill>
                <a:schemeClr val="accent2">
                  <a:alpha val="98000"/>
                </a:schemeClr>
              </a:solidFill>
            </a:ln>
          </p:spPr>
          <p:txBody>
            <a:bodyPr wrap="square" lIns="0" tIns="0" rIns="0" bIns="0" rtlCol="0"/>
            <a:lstStyle/>
            <a:p>
              <a:endParaRPr lang="en-US" dirty="0"/>
            </a:p>
          </p:txBody>
        </p:sp>
        <p:sp>
          <p:nvSpPr>
            <p:cNvPr id="1334" name="object 610">
              <a:extLst>
                <a:ext uri="{FF2B5EF4-FFF2-40B4-BE49-F238E27FC236}">
                  <a16:creationId xmlns:a16="http://schemas.microsoft.com/office/drawing/2014/main" id="{E9C0EF17-0CFB-3D45-39E0-A61F50A09660}"/>
                </a:ext>
              </a:extLst>
            </p:cNvPr>
            <p:cNvSpPr/>
            <p:nvPr/>
          </p:nvSpPr>
          <p:spPr>
            <a:xfrm>
              <a:off x="1581614" y="2747768"/>
              <a:ext cx="26034" cy="26034"/>
            </a:xfrm>
            <a:custGeom>
              <a:avLst/>
              <a:gdLst/>
              <a:ahLst/>
              <a:cxnLst/>
              <a:rect l="l" t="t" r="r" b="b"/>
              <a:pathLst>
                <a:path w="26034" h="26035">
                  <a:moveTo>
                    <a:pt x="25697" y="25700"/>
                  </a:moveTo>
                  <a:lnTo>
                    <a:pt x="0" y="25700"/>
                  </a:lnTo>
                  <a:lnTo>
                    <a:pt x="0" y="0"/>
                  </a:lnTo>
                  <a:lnTo>
                    <a:pt x="25697" y="0"/>
                  </a:lnTo>
                  <a:lnTo>
                    <a:pt x="25697" y="25700"/>
                  </a:lnTo>
                  <a:close/>
                </a:path>
              </a:pathLst>
            </a:custGeom>
            <a:grpFill/>
            <a:ln w="6346">
              <a:solidFill>
                <a:schemeClr val="accent2">
                  <a:alpha val="98000"/>
                </a:schemeClr>
              </a:solidFill>
            </a:ln>
          </p:spPr>
          <p:txBody>
            <a:bodyPr wrap="square" lIns="0" tIns="0" rIns="0" bIns="0" rtlCol="0"/>
            <a:lstStyle/>
            <a:p>
              <a:endParaRPr lang="en-US" dirty="0"/>
            </a:p>
          </p:txBody>
        </p:sp>
        <p:sp>
          <p:nvSpPr>
            <p:cNvPr id="1335" name="object 611">
              <a:extLst>
                <a:ext uri="{FF2B5EF4-FFF2-40B4-BE49-F238E27FC236}">
                  <a16:creationId xmlns:a16="http://schemas.microsoft.com/office/drawing/2014/main" id="{9189998C-C5B0-F6F1-798B-38C501752AD6}"/>
                </a:ext>
              </a:extLst>
            </p:cNvPr>
            <p:cNvSpPr/>
            <p:nvPr/>
          </p:nvSpPr>
          <p:spPr>
            <a:xfrm>
              <a:off x="1626405" y="2747768"/>
              <a:ext cx="26034" cy="26034"/>
            </a:xfrm>
            <a:custGeom>
              <a:avLst/>
              <a:gdLst/>
              <a:ahLst/>
              <a:cxnLst/>
              <a:rect l="l" t="t" r="r" b="b"/>
              <a:pathLst>
                <a:path w="26034" h="26035">
                  <a:moveTo>
                    <a:pt x="25689" y="25700"/>
                  </a:moveTo>
                  <a:lnTo>
                    <a:pt x="0" y="25700"/>
                  </a:lnTo>
                  <a:lnTo>
                    <a:pt x="0" y="0"/>
                  </a:lnTo>
                  <a:lnTo>
                    <a:pt x="25689" y="0"/>
                  </a:lnTo>
                  <a:lnTo>
                    <a:pt x="25689" y="25700"/>
                  </a:lnTo>
                  <a:close/>
                </a:path>
              </a:pathLst>
            </a:custGeom>
            <a:grpFill/>
            <a:ln w="6346">
              <a:solidFill>
                <a:schemeClr val="accent2">
                  <a:alpha val="98000"/>
                </a:schemeClr>
              </a:solidFill>
            </a:ln>
          </p:spPr>
          <p:txBody>
            <a:bodyPr wrap="square" lIns="0" tIns="0" rIns="0" bIns="0" rtlCol="0"/>
            <a:lstStyle/>
            <a:p>
              <a:endParaRPr lang="en-US" dirty="0"/>
            </a:p>
          </p:txBody>
        </p:sp>
        <p:sp>
          <p:nvSpPr>
            <p:cNvPr id="1336" name="object 612">
              <a:extLst>
                <a:ext uri="{FF2B5EF4-FFF2-40B4-BE49-F238E27FC236}">
                  <a16:creationId xmlns:a16="http://schemas.microsoft.com/office/drawing/2014/main" id="{39231AC2-FA03-40E9-9D57-3AACF8365800}"/>
                </a:ext>
              </a:extLst>
            </p:cNvPr>
            <p:cNvSpPr/>
            <p:nvPr/>
          </p:nvSpPr>
          <p:spPr>
            <a:xfrm>
              <a:off x="1402485" y="2793801"/>
              <a:ext cx="26034" cy="26034"/>
            </a:xfrm>
            <a:custGeom>
              <a:avLst/>
              <a:gdLst/>
              <a:ahLst/>
              <a:cxnLst/>
              <a:rect l="l" t="t" r="r" b="b"/>
              <a:pathLst>
                <a:path w="26034" h="26035">
                  <a:moveTo>
                    <a:pt x="25697" y="25685"/>
                  </a:moveTo>
                  <a:lnTo>
                    <a:pt x="0" y="25685"/>
                  </a:lnTo>
                  <a:lnTo>
                    <a:pt x="0" y="0"/>
                  </a:lnTo>
                  <a:lnTo>
                    <a:pt x="25697" y="0"/>
                  </a:lnTo>
                  <a:lnTo>
                    <a:pt x="25697"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337" name="object 613">
              <a:extLst>
                <a:ext uri="{FF2B5EF4-FFF2-40B4-BE49-F238E27FC236}">
                  <a16:creationId xmlns:a16="http://schemas.microsoft.com/office/drawing/2014/main" id="{352996D3-A39B-3ADC-8BFA-2AF4137E982D}"/>
                </a:ext>
              </a:extLst>
            </p:cNvPr>
            <p:cNvSpPr/>
            <p:nvPr/>
          </p:nvSpPr>
          <p:spPr>
            <a:xfrm>
              <a:off x="1447265" y="2793801"/>
              <a:ext cx="26034" cy="26034"/>
            </a:xfrm>
            <a:custGeom>
              <a:avLst/>
              <a:gdLst/>
              <a:ahLst/>
              <a:cxnLst/>
              <a:rect l="l" t="t" r="r" b="b"/>
              <a:pathLst>
                <a:path w="26034" h="26035">
                  <a:moveTo>
                    <a:pt x="25689" y="25685"/>
                  </a:moveTo>
                  <a:lnTo>
                    <a:pt x="0" y="25685"/>
                  </a:lnTo>
                  <a:lnTo>
                    <a:pt x="0" y="0"/>
                  </a:lnTo>
                  <a:lnTo>
                    <a:pt x="25689" y="0"/>
                  </a:lnTo>
                  <a:lnTo>
                    <a:pt x="25689"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338" name="object 614">
              <a:extLst>
                <a:ext uri="{FF2B5EF4-FFF2-40B4-BE49-F238E27FC236}">
                  <a16:creationId xmlns:a16="http://schemas.microsoft.com/office/drawing/2014/main" id="{9A7244CE-D422-C650-A8D1-117DC754ACF5}"/>
                </a:ext>
              </a:extLst>
            </p:cNvPr>
            <p:cNvSpPr/>
            <p:nvPr/>
          </p:nvSpPr>
          <p:spPr>
            <a:xfrm>
              <a:off x="1492045" y="2793801"/>
              <a:ext cx="26034" cy="26034"/>
            </a:xfrm>
            <a:custGeom>
              <a:avLst/>
              <a:gdLst/>
              <a:ahLst/>
              <a:cxnLst/>
              <a:rect l="l" t="t" r="r" b="b"/>
              <a:pathLst>
                <a:path w="26034" h="26035">
                  <a:moveTo>
                    <a:pt x="25697" y="25685"/>
                  </a:moveTo>
                  <a:lnTo>
                    <a:pt x="0" y="25685"/>
                  </a:lnTo>
                  <a:lnTo>
                    <a:pt x="0" y="0"/>
                  </a:lnTo>
                  <a:lnTo>
                    <a:pt x="25697" y="0"/>
                  </a:lnTo>
                  <a:lnTo>
                    <a:pt x="25697"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339" name="object 615">
              <a:extLst>
                <a:ext uri="{FF2B5EF4-FFF2-40B4-BE49-F238E27FC236}">
                  <a16:creationId xmlns:a16="http://schemas.microsoft.com/office/drawing/2014/main" id="{A52E7F92-EB0C-B5D0-FD22-AA99217502E3}"/>
                </a:ext>
              </a:extLst>
            </p:cNvPr>
            <p:cNvSpPr/>
            <p:nvPr/>
          </p:nvSpPr>
          <p:spPr>
            <a:xfrm>
              <a:off x="1626405" y="2793801"/>
              <a:ext cx="26034" cy="26034"/>
            </a:xfrm>
            <a:custGeom>
              <a:avLst/>
              <a:gdLst/>
              <a:ahLst/>
              <a:cxnLst/>
              <a:rect l="l" t="t" r="r" b="b"/>
              <a:pathLst>
                <a:path w="26034" h="26035">
                  <a:moveTo>
                    <a:pt x="25689" y="25685"/>
                  </a:moveTo>
                  <a:lnTo>
                    <a:pt x="0" y="25685"/>
                  </a:lnTo>
                  <a:lnTo>
                    <a:pt x="0" y="0"/>
                  </a:lnTo>
                  <a:lnTo>
                    <a:pt x="25689" y="0"/>
                  </a:lnTo>
                  <a:lnTo>
                    <a:pt x="25689"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340" name="object 616">
              <a:extLst>
                <a:ext uri="{FF2B5EF4-FFF2-40B4-BE49-F238E27FC236}">
                  <a16:creationId xmlns:a16="http://schemas.microsoft.com/office/drawing/2014/main" id="{D96190BE-1BF8-3E68-C493-7995EAD160A9}"/>
                </a:ext>
              </a:extLst>
            </p:cNvPr>
            <p:cNvSpPr/>
            <p:nvPr/>
          </p:nvSpPr>
          <p:spPr>
            <a:xfrm>
              <a:off x="1402485" y="2839816"/>
              <a:ext cx="26034" cy="26034"/>
            </a:xfrm>
            <a:custGeom>
              <a:avLst/>
              <a:gdLst/>
              <a:ahLst/>
              <a:cxnLst/>
              <a:rect l="l" t="t" r="r" b="b"/>
              <a:pathLst>
                <a:path w="26034" h="26035">
                  <a:moveTo>
                    <a:pt x="25697" y="25707"/>
                  </a:moveTo>
                  <a:lnTo>
                    <a:pt x="0" y="25707"/>
                  </a:lnTo>
                  <a:lnTo>
                    <a:pt x="0" y="0"/>
                  </a:lnTo>
                  <a:lnTo>
                    <a:pt x="25697" y="0"/>
                  </a:lnTo>
                  <a:lnTo>
                    <a:pt x="25697" y="25707"/>
                  </a:lnTo>
                  <a:close/>
                </a:path>
              </a:pathLst>
            </a:custGeom>
            <a:grpFill/>
            <a:ln w="6346">
              <a:solidFill>
                <a:schemeClr val="accent2">
                  <a:alpha val="98000"/>
                </a:schemeClr>
              </a:solidFill>
            </a:ln>
          </p:spPr>
          <p:txBody>
            <a:bodyPr wrap="square" lIns="0" tIns="0" rIns="0" bIns="0" rtlCol="0"/>
            <a:lstStyle/>
            <a:p>
              <a:endParaRPr lang="en-US" dirty="0"/>
            </a:p>
          </p:txBody>
        </p:sp>
        <p:sp>
          <p:nvSpPr>
            <p:cNvPr id="1341" name="object 617">
              <a:extLst>
                <a:ext uri="{FF2B5EF4-FFF2-40B4-BE49-F238E27FC236}">
                  <a16:creationId xmlns:a16="http://schemas.microsoft.com/office/drawing/2014/main" id="{87F9DA31-043C-9D1F-ED7A-73F0768CCC53}"/>
                </a:ext>
              </a:extLst>
            </p:cNvPr>
            <p:cNvSpPr/>
            <p:nvPr/>
          </p:nvSpPr>
          <p:spPr>
            <a:xfrm>
              <a:off x="1492045" y="2839816"/>
              <a:ext cx="26034" cy="26034"/>
            </a:xfrm>
            <a:custGeom>
              <a:avLst/>
              <a:gdLst/>
              <a:ahLst/>
              <a:cxnLst/>
              <a:rect l="l" t="t" r="r" b="b"/>
              <a:pathLst>
                <a:path w="26034" h="26035">
                  <a:moveTo>
                    <a:pt x="25697" y="25707"/>
                  </a:moveTo>
                  <a:lnTo>
                    <a:pt x="0" y="25707"/>
                  </a:lnTo>
                  <a:lnTo>
                    <a:pt x="0" y="0"/>
                  </a:lnTo>
                  <a:lnTo>
                    <a:pt x="25697" y="0"/>
                  </a:lnTo>
                  <a:lnTo>
                    <a:pt x="25697" y="25707"/>
                  </a:lnTo>
                  <a:close/>
                </a:path>
              </a:pathLst>
            </a:custGeom>
            <a:grpFill/>
            <a:ln w="6346">
              <a:solidFill>
                <a:schemeClr val="accent2">
                  <a:alpha val="98000"/>
                </a:schemeClr>
              </a:solidFill>
            </a:ln>
          </p:spPr>
          <p:txBody>
            <a:bodyPr wrap="square" lIns="0" tIns="0" rIns="0" bIns="0" rtlCol="0"/>
            <a:lstStyle/>
            <a:p>
              <a:endParaRPr lang="en-US" dirty="0"/>
            </a:p>
          </p:txBody>
        </p:sp>
        <p:sp>
          <p:nvSpPr>
            <p:cNvPr id="1342" name="object 618">
              <a:extLst>
                <a:ext uri="{FF2B5EF4-FFF2-40B4-BE49-F238E27FC236}">
                  <a16:creationId xmlns:a16="http://schemas.microsoft.com/office/drawing/2014/main" id="{7F06025D-81D3-4334-B235-F0969D4F31E7}"/>
                </a:ext>
              </a:extLst>
            </p:cNvPr>
            <p:cNvSpPr/>
            <p:nvPr/>
          </p:nvSpPr>
          <p:spPr>
            <a:xfrm>
              <a:off x="1581614" y="2839816"/>
              <a:ext cx="26034" cy="26034"/>
            </a:xfrm>
            <a:custGeom>
              <a:avLst/>
              <a:gdLst/>
              <a:ahLst/>
              <a:cxnLst/>
              <a:rect l="l" t="t" r="r" b="b"/>
              <a:pathLst>
                <a:path w="26034" h="26035">
                  <a:moveTo>
                    <a:pt x="25697" y="25707"/>
                  </a:moveTo>
                  <a:lnTo>
                    <a:pt x="0" y="25707"/>
                  </a:lnTo>
                  <a:lnTo>
                    <a:pt x="0" y="0"/>
                  </a:lnTo>
                  <a:lnTo>
                    <a:pt x="25697" y="0"/>
                  </a:lnTo>
                  <a:lnTo>
                    <a:pt x="25697" y="25707"/>
                  </a:lnTo>
                  <a:close/>
                </a:path>
              </a:pathLst>
            </a:custGeom>
            <a:grpFill/>
            <a:ln w="6346">
              <a:solidFill>
                <a:schemeClr val="accent2">
                  <a:alpha val="98000"/>
                </a:schemeClr>
              </a:solidFill>
            </a:ln>
          </p:spPr>
          <p:txBody>
            <a:bodyPr wrap="square" lIns="0" tIns="0" rIns="0" bIns="0" rtlCol="0"/>
            <a:lstStyle/>
            <a:p>
              <a:endParaRPr lang="en-US" dirty="0"/>
            </a:p>
          </p:txBody>
        </p:sp>
        <p:sp>
          <p:nvSpPr>
            <p:cNvPr id="1343" name="object 619">
              <a:extLst>
                <a:ext uri="{FF2B5EF4-FFF2-40B4-BE49-F238E27FC236}">
                  <a16:creationId xmlns:a16="http://schemas.microsoft.com/office/drawing/2014/main" id="{4DD1DDA8-98D6-03D3-F6EC-322230C0CFC8}"/>
                </a:ext>
              </a:extLst>
            </p:cNvPr>
            <p:cNvSpPr/>
            <p:nvPr/>
          </p:nvSpPr>
          <p:spPr>
            <a:xfrm>
              <a:off x="1447265" y="2885860"/>
              <a:ext cx="26034" cy="26034"/>
            </a:xfrm>
            <a:custGeom>
              <a:avLst/>
              <a:gdLst/>
              <a:ahLst/>
              <a:cxnLst/>
              <a:rect l="l" t="t" r="r" b="b"/>
              <a:pathLst>
                <a:path w="26034" h="26035">
                  <a:moveTo>
                    <a:pt x="25689" y="25687"/>
                  </a:moveTo>
                  <a:lnTo>
                    <a:pt x="0" y="25687"/>
                  </a:lnTo>
                  <a:lnTo>
                    <a:pt x="0" y="0"/>
                  </a:lnTo>
                  <a:lnTo>
                    <a:pt x="25689" y="0"/>
                  </a:lnTo>
                  <a:lnTo>
                    <a:pt x="25689" y="25687"/>
                  </a:lnTo>
                  <a:close/>
                </a:path>
              </a:pathLst>
            </a:custGeom>
            <a:grpFill/>
            <a:ln w="6346">
              <a:solidFill>
                <a:schemeClr val="accent2">
                  <a:alpha val="98000"/>
                </a:schemeClr>
              </a:solidFill>
            </a:ln>
          </p:spPr>
          <p:txBody>
            <a:bodyPr wrap="square" lIns="0" tIns="0" rIns="0" bIns="0" rtlCol="0"/>
            <a:lstStyle/>
            <a:p>
              <a:endParaRPr lang="en-US" dirty="0"/>
            </a:p>
          </p:txBody>
        </p:sp>
        <p:sp>
          <p:nvSpPr>
            <p:cNvPr id="1344" name="object 620">
              <a:extLst>
                <a:ext uri="{FF2B5EF4-FFF2-40B4-BE49-F238E27FC236}">
                  <a16:creationId xmlns:a16="http://schemas.microsoft.com/office/drawing/2014/main" id="{5479F5A3-C90D-03D0-7F78-C5C6D3E7268A}"/>
                </a:ext>
              </a:extLst>
            </p:cNvPr>
            <p:cNvSpPr/>
            <p:nvPr/>
          </p:nvSpPr>
          <p:spPr>
            <a:xfrm>
              <a:off x="1536841" y="2885860"/>
              <a:ext cx="26034" cy="26034"/>
            </a:xfrm>
            <a:custGeom>
              <a:avLst/>
              <a:gdLst/>
              <a:ahLst/>
              <a:cxnLst/>
              <a:rect l="l" t="t" r="r" b="b"/>
              <a:pathLst>
                <a:path w="26034" h="26035">
                  <a:moveTo>
                    <a:pt x="25685" y="25687"/>
                  </a:moveTo>
                  <a:lnTo>
                    <a:pt x="0" y="25687"/>
                  </a:lnTo>
                  <a:lnTo>
                    <a:pt x="0" y="0"/>
                  </a:lnTo>
                  <a:lnTo>
                    <a:pt x="25685" y="0"/>
                  </a:lnTo>
                  <a:lnTo>
                    <a:pt x="25685" y="25687"/>
                  </a:lnTo>
                  <a:close/>
                </a:path>
              </a:pathLst>
            </a:custGeom>
            <a:grpFill/>
            <a:ln w="6346">
              <a:solidFill>
                <a:schemeClr val="accent2">
                  <a:alpha val="98000"/>
                </a:schemeClr>
              </a:solidFill>
            </a:ln>
          </p:spPr>
          <p:txBody>
            <a:bodyPr wrap="square" lIns="0" tIns="0" rIns="0" bIns="0" rtlCol="0"/>
            <a:lstStyle/>
            <a:p>
              <a:endParaRPr lang="en-US" dirty="0"/>
            </a:p>
          </p:txBody>
        </p:sp>
        <p:sp>
          <p:nvSpPr>
            <p:cNvPr id="1345" name="object 621">
              <a:extLst>
                <a:ext uri="{FF2B5EF4-FFF2-40B4-BE49-F238E27FC236}">
                  <a16:creationId xmlns:a16="http://schemas.microsoft.com/office/drawing/2014/main" id="{096B7948-55F1-D384-3036-2D609B9BC645}"/>
                </a:ext>
              </a:extLst>
            </p:cNvPr>
            <p:cNvSpPr/>
            <p:nvPr/>
          </p:nvSpPr>
          <p:spPr>
            <a:xfrm>
              <a:off x="1626405" y="2885860"/>
              <a:ext cx="26034" cy="26034"/>
            </a:xfrm>
            <a:custGeom>
              <a:avLst/>
              <a:gdLst/>
              <a:ahLst/>
              <a:cxnLst/>
              <a:rect l="l" t="t" r="r" b="b"/>
              <a:pathLst>
                <a:path w="26034" h="26035">
                  <a:moveTo>
                    <a:pt x="25689" y="25687"/>
                  </a:moveTo>
                  <a:lnTo>
                    <a:pt x="0" y="25687"/>
                  </a:lnTo>
                  <a:lnTo>
                    <a:pt x="0" y="0"/>
                  </a:lnTo>
                  <a:lnTo>
                    <a:pt x="25689" y="0"/>
                  </a:lnTo>
                  <a:lnTo>
                    <a:pt x="25689" y="25687"/>
                  </a:lnTo>
                  <a:close/>
                </a:path>
              </a:pathLst>
            </a:custGeom>
            <a:grpFill/>
            <a:ln w="6346">
              <a:solidFill>
                <a:schemeClr val="accent2">
                  <a:alpha val="98000"/>
                </a:schemeClr>
              </a:solidFill>
            </a:ln>
          </p:spPr>
          <p:txBody>
            <a:bodyPr wrap="square" lIns="0" tIns="0" rIns="0" bIns="0" rtlCol="0"/>
            <a:lstStyle/>
            <a:p>
              <a:endParaRPr lang="en-US" dirty="0"/>
            </a:p>
          </p:txBody>
        </p:sp>
        <p:sp>
          <p:nvSpPr>
            <p:cNvPr id="1346" name="object 622">
              <a:extLst>
                <a:ext uri="{FF2B5EF4-FFF2-40B4-BE49-F238E27FC236}">
                  <a16:creationId xmlns:a16="http://schemas.microsoft.com/office/drawing/2014/main" id="{31F2F561-211E-0D91-ADCA-6F2DD390D842}"/>
                </a:ext>
              </a:extLst>
            </p:cNvPr>
            <p:cNvSpPr/>
            <p:nvPr/>
          </p:nvSpPr>
          <p:spPr>
            <a:xfrm>
              <a:off x="1402485" y="2931880"/>
              <a:ext cx="26034" cy="26034"/>
            </a:xfrm>
            <a:custGeom>
              <a:avLst/>
              <a:gdLst/>
              <a:ahLst/>
              <a:cxnLst/>
              <a:rect l="l" t="t" r="r" b="b"/>
              <a:pathLst>
                <a:path w="26034" h="26035">
                  <a:moveTo>
                    <a:pt x="25697" y="25699"/>
                  </a:moveTo>
                  <a:lnTo>
                    <a:pt x="0" y="25699"/>
                  </a:lnTo>
                  <a:lnTo>
                    <a:pt x="0" y="0"/>
                  </a:lnTo>
                  <a:lnTo>
                    <a:pt x="25697" y="0"/>
                  </a:lnTo>
                  <a:lnTo>
                    <a:pt x="25697" y="25699"/>
                  </a:lnTo>
                  <a:close/>
                </a:path>
              </a:pathLst>
            </a:custGeom>
            <a:grpFill/>
            <a:ln w="6346">
              <a:solidFill>
                <a:schemeClr val="accent2">
                  <a:alpha val="98000"/>
                </a:schemeClr>
              </a:solidFill>
            </a:ln>
          </p:spPr>
          <p:txBody>
            <a:bodyPr wrap="square" lIns="0" tIns="0" rIns="0" bIns="0" rtlCol="0"/>
            <a:lstStyle/>
            <a:p>
              <a:endParaRPr lang="en-US" dirty="0"/>
            </a:p>
          </p:txBody>
        </p:sp>
        <p:sp>
          <p:nvSpPr>
            <p:cNvPr id="1347" name="object 623">
              <a:extLst>
                <a:ext uri="{FF2B5EF4-FFF2-40B4-BE49-F238E27FC236}">
                  <a16:creationId xmlns:a16="http://schemas.microsoft.com/office/drawing/2014/main" id="{C559A7D5-499B-A30A-C4AD-6BDF610C1576}"/>
                </a:ext>
              </a:extLst>
            </p:cNvPr>
            <p:cNvSpPr/>
            <p:nvPr/>
          </p:nvSpPr>
          <p:spPr>
            <a:xfrm>
              <a:off x="1492045" y="2931880"/>
              <a:ext cx="26034" cy="26034"/>
            </a:xfrm>
            <a:custGeom>
              <a:avLst/>
              <a:gdLst/>
              <a:ahLst/>
              <a:cxnLst/>
              <a:rect l="l" t="t" r="r" b="b"/>
              <a:pathLst>
                <a:path w="26034" h="26035">
                  <a:moveTo>
                    <a:pt x="25697" y="25699"/>
                  </a:moveTo>
                  <a:lnTo>
                    <a:pt x="0" y="25699"/>
                  </a:lnTo>
                  <a:lnTo>
                    <a:pt x="0" y="0"/>
                  </a:lnTo>
                  <a:lnTo>
                    <a:pt x="25697" y="0"/>
                  </a:lnTo>
                  <a:lnTo>
                    <a:pt x="25697" y="25699"/>
                  </a:lnTo>
                  <a:close/>
                </a:path>
              </a:pathLst>
            </a:custGeom>
            <a:grpFill/>
            <a:ln w="6346">
              <a:solidFill>
                <a:schemeClr val="accent2">
                  <a:alpha val="98000"/>
                </a:schemeClr>
              </a:solidFill>
            </a:ln>
          </p:spPr>
          <p:txBody>
            <a:bodyPr wrap="square" lIns="0" tIns="0" rIns="0" bIns="0" rtlCol="0"/>
            <a:lstStyle/>
            <a:p>
              <a:endParaRPr lang="en-US" dirty="0"/>
            </a:p>
          </p:txBody>
        </p:sp>
        <p:sp>
          <p:nvSpPr>
            <p:cNvPr id="1348" name="object 624">
              <a:extLst>
                <a:ext uri="{FF2B5EF4-FFF2-40B4-BE49-F238E27FC236}">
                  <a16:creationId xmlns:a16="http://schemas.microsoft.com/office/drawing/2014/main" id="{A96D4B4F-69E5-4758-765E-F96DCEB2A71C}"/>
                </a:ext>
              </a:extLst>
            </p:cNvPr>
            <p:cNvSpPr/>
            <p:nvPr/>
          </p:nvSpPr>
          <p:spPr>
            <a:xfrm>
              <a:off x="1673393" y="1965257"/>
              <a:ext cx="26034" cy="26034"/>
            </a:xfrm>
            <a:custGeom>
              <a:avLst/>
              <a:gdLst/>
              <a:ahLst/>
              <a:cxnLst/>
              <a:rect l="l" t="t" r="r" b="b"/>
              <a:pathLst>
                <a:path w="26034" h="26035">
                  <a:moveTo>
                    <a:pt x="25693" y="25689"/>
                  </a:moveTo>
                  <a:lnTo>
                    <a:pt x="0" y="25689"/>
                  </a:lnTo>
                  <a:lnTo>
                    <a:pt x="0" y="0"/>
                  </a:lnTo>
                  <a:lnTo>
                    <a:pt x="25693" y="0"/>
                  </a:lnTo>
                  <a:lnTo>
                    <a:pt x="25693"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349" name="object 625">
              <a:extLst>
                <a:ext uri="{FF2B5EF4-FFF2-40B4-BE49-F238E27FC236}">
                  <a16:creationId xmlns:a16="http://schemas.microsoft.com/office/drawing/2014/main" id="{FE7AC2BE-257C-992B-3B7B-B03D880F1F25}"/>
                </a:ext>
              </a:extLst>
            </p:cNvPr>
            <p:cNvSpPr/>
            <p:nvPr/>
          </p:nvSpPr>
          <p:spPr>
            <a:xfrm>
              <a:off x="1718187" y="1965257"/>
              <a:ext cx="26034" cy="26034"/>
            </a:xfrm>
            <a:custGeom>
              <a:avLst/>
              <a:gdLst/>
              <a:ahLst/>
              <a:cxnLst/>
              <a:rect l="l" t="t" r="r" b="b"/>
              <a:pathLst>
                <a:path w="26034"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350" name="object 626">
              <a:extLst>
                <a:ext uri="{FF2B5EF4-FFF2-40B4-BE49-F238E27FC236}">
                  <a16:creationId xmlns:a16="http://schemas.microsoft.com/office/drawing/2014/main" id="{34208F70-1CCC-1BA6-3D39-A14909822730}"/>
                </a:ext>
              </a:extLst>
            </p:cNvPr>
            <p:cNvSpPr/>
            <p:nvPr/>
          </p:nvSpPr>
          <p:spPr>
            <a:xfrm>
              <a:off x="1807751" y="1965257"/>
              <a:ext cx="26034" cy="26034"/>
            </a:xfrm>
            <a:custGeom>
              <a:avLst/>
              <a:gdLst/>
              <a:ahLst/>
              <a:cxnLst/>
              <a:rect l="l" t="t" r="r" b="b"/>
              <a:pathLst>
                <a:path w="26034" h="26035">
                  <a:moveTo>
                    <a:pt x="25693" y="25689"/>
                  </a:moveTo>
                  <a:lnTo>
                    <a:pt x="0" y="25689"/>
                  </a:lnTo>
                  <a:lnTo>
                    <a:pt x="0" y="0"/>
                  </a:lnTo>
                  <a:lnTo>
                    <a:pt x="25693" y="0"/>
                  </a:lnTo>
                  <a:lnTo>
                    <a:pt x="25693"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351" name="object 627">
              <a:extLst>
                <a:ext uri="{FF2B5EF4-FFF2-40B4-BE49-F238E27FC236}">
                  <a16:creationId xmlns:a16="http://schemas.microsoft.com/office/drawing/2014/main" id="{7AD845BA-3E59-2957-D85D-645F0C21D7C9}"/>
                </a:ext>
              </a:extLst>
            </p:cNvPr>
            <p:cNvSpPr/>
            <p:nvPr/>
          </p:nvSpPr>
          <p:spPr>
            <a:xfrm>
              <a:off x="1852529" y="1965257"/>
              <a:ext cx="26034" cy="26034"/>
            </a:xfrm>
            <a:custGeom>
              <a:avLst/>
              <a:gdLst/>
              <a:ahLst/>
              <a:cxnLst/>
              <a:rect l="l" t="t" r="r" b="b"/>
              <a:pathLst>
                <a:path w="26034"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352" name="object 628">
              <a:extLst>
                <a:ext uri="{FF2B5EF4-FFF2-40B4-BE49-F238E27FC236}">
                  <a16:creationId xmlns:a16="http://schemas.microsoft.com/office/drawing/2014/main" id="{F3E62B49-A7B7-3CB3-7BF6-BE9A632689A7}"/>
                </a:ext>
              </a:extLst>
            </p:cNvPr>
            <p:cNvSpPr/>
            <p:nvPr/>
          </p:nvSpPr>
          <p:spPr>
            <a:xfrm>
              <a:off x="1897313" y="1965257"/>
              <a:ext cx="26034" cy="26034"/>
            </a:xfrm>
            <a:custGeom>
              <a:avLst/>
              <a:gdLst/>
              <a:ahLst/>
              <a:cxnLst/>
              <a:rect l="l" t="t" r="r" b="b"/>
              <a:pathLst>
                <a:path w="26034" h="26035">
                  <a:moveTo>
                    <a:pt x="25699" y="25689"/>
                  </a:moveTo>
                  <a:lnTo>
                    <a:pt x="0" y="25689"/>
                  </a:lnTo>
                  <a:lnTo>
                    <a:pt x="0" y="0"/>
                  </a:lnTo>
                  <a:lnTo>
                    <a:pt x="25699" y="0"/>
                  </a:lnTo>
                  <a:lnTo>
                    <a:pt x="2569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353" name="object 629">
              <a:extLst>
                <a:ext uri="{FF2B5EF4-FFF2-40B4-BE49-F238E27FC236}">
                  <a16:creationId xmlns:a16="http://schemas.microsoft.com/office/drawing/2014/main" id="{A536676A-B22B-0050-3FA6-43E50E92E71C}"/>
                </a:ext>
              </a:extLst>
            </p:cNvPr>
            <p:cNvSpPr/>
            <p:nvPr/>
          </p:nvSpPr>
          <p:spPr>
            <a:xfrm>
              <a:off x="1673393" y="2011291"/>
              <a:ext cx="26034" cy="26034"/>
            </a:xfrm>
            <a:custGeom>
              <a:avLst/>
              <a:gdLst/>
              <a:ahLst/>
              <a:cxnLst/>
              <a:rect l="l" t="t" r="r" b="b"/>
              <a:pathLst>
                <a:path w="26034" h="26035">
                  <a:moveTo>
                    <a:pt x="25693" y="25689"/>
                  </a:moveTo>
                  <a:lnTo>
                    <a:pt x="0" y="25689"/>
                  </a:lnTo>
                  <a:lnTo>
                    <a:pt x="0" y="0"/>
                  </a:lnTo>
                  <a:lnTo>
                    <a:pt x="25693" y="0"/>
                  </a:lnTo>
                  <a:lnTo>
                    <a:pt x="25693"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354" name="object 630">
              <a:extLst>
                <a:ext uri="{FF2B5EF4-FFF2-40B4-BE49-F238E27FC236}">
                  <a16:creationId xmlns:a16="http://schemas.microsoft.com/office/drawing/2014/main" id="{1CD30951-E79C-BFE3-63FE-142839BA115B}"/>
                </a:ext>
              </a:extLst>
            </p:cNvPr>
            <p:cNvSpPr/>
            <p:nvPr/>
          </p:nvSpPr>
          <p:spPr>
            <a:xfrm>
              <a:off x="1762961" y="2011291"/>
              <a:ext cx="26034" cy="26034"/>
            </a:xfrm>
            <a:custGeom>
              <a:avLst/>
              <a:gdLst/>
              <a:ahLst/>
              <a:cxnLst/>
              <a:rect l="l" t="t" r="r" b="b"/>
              <a:pathLst>
                <a:path w="26034"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355" name="object 631">
              <a:extLst>
                <a:ext uri="{FF2B5EF4-FFF2-40B4-BE49-F238E27FC236}">
                  <a16:creationId xmlns:a16="http://schemas.microsoft.com/office/drawing/2014/main" id="{B7235B4D-CFC1-BCC6-92EF-73B459161BF8}"/>
                </a:ext>
              </a:extLst>
            </p:cNvPr>
            <p:cNvSpPr/>
            <p:nvPr/>
          </p:nvSpPr>
          <p:spPr>
            <a:xfrm>
              <a:off x="1852529" y="2011291"/>
              <a:ext cx="26034" cy="26034"/>
            </a:xfrm>
            <a:custGeom>
              <a:avLst/>
              <a:gdLst/>
              <a:ahLst/>
              <a:cxnLst/>
              <a:rect l="l" t="t" r="r" b="b"/>
              <a:pathLst>
                <a:path w="26034"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356" name="object 632">
              <a:extLst>
                <a:ext uri="{FF2B5EF4-FFF2-40B4-BE49-F238E27FC236}">
                  <a16:creationId xmlns:a16="http://schemas.microsoft.com/office/drawing/2014/main" id="{B9524426-BF5D-5B7F-553F-970F85E71000}"/>
                </a:ext>
              </a:extLst>
            </p:cNvPr>
            <p:cNvSpPr/>
            <p:nvPr/>
          </p:nvSpPr>
          <p:spPr>
            <a:xfrm>
              <a:off x="1718187" y="2057317"/>
              <a:ext cx="115570" cy="26034"/>
            </a:xfrm>
            <a:custGeom>
              <a:avLst/>
              <a:gdLst/>
              <a:ahLst/>
              <a:cxnLst/>
              <a:rect l="l" t="t" r="r" b="b"/>
              <a:pathLst>
                <a:path w="115570" h="26035">
                  <a:moveTo>
                    <a:pt x="115257" y="25689"/>
                  </a:moveTo>
                  <a:lnTo>
                    <a:pt x="0" y="25689"/>
                  </a:lnTo>
                  <a:lnTo>
                    <a:pt x="0" y="0"/>
                  </a:lnTo>
                  <a:lnTo>
                    <a:pt x="115257" y="0"/>
                  </a:lnTo>
                  <a:lnTo>
                    <a:pt x="115257"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357" name="object 633">
              <a:extLst>
                <a:ext uri="{FF2B5EF4-FFF2-40B4-BE49-F238E27FC236}">
                  <a16:creationId xmlns:a16="http://schemas.microsoft.com/office/drawing/2014/main" id="{16115ACE-C921-7065-0C47-EE34C1126A08}"/>
                </a:ext>
              </a:extLst>
            </p:cNvPr>
            <p:cNvSpPr/>
            <p:nvPr/>
          </p:nvSpPr>
          <p:spPr>
            <a:xfrm>
              <a:off x="1897313" y="2057317"/>
              <a:ext cx="26034" cy="26034"/>
            </a:xfrm>
            <a:custGeom>
              <a:avLst/>
              <a:gdLst/>
              <a:ahLst/>
              <a:cxnLst/>
              <a:rect l="l" t="t" r="r" b="b"/>
              <a:pathLst>
                <a:path w="26034" h="26035">
                  <a:moveTo>
                    <a:pt x="25699" y="25689"/>
                  </a:moveTo>
                  <a:lnTo>
                    <a:pt x="0" y="25689"/>
                  </a:lnTo>
                  <a:lnTo>
                    <a:pt x="0" y="0"/>
                  </a:lnTo>
                  <a:lnTo>
                    <a:pt x="25699" y="0"/>
                  </a:lnTo>
                  <a:lnTo>
                    <a:pt x="2569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358" name="object 634">
              <a:extLst>
                <a:ext uri="{FF2B5EF4-FFF2-40B4-BE49-F238E27FC236}">
                  <a16:creationId xmlns:a16="http://schemas.microsoft.com/office/drawing/2014/main" id="{862CAA2C-512B-DCFB-F7CF-B9EC4C7550B6}"/>
                </a:ext>
              </a:extLst>
            </p:cNvPr>
            <p:cNvSpPr/>
            <p:nvPr/>
          </p:nvSpPr>
          <p:spPr>
            <a:xfrm>
              <a:off x="1673393" y="2103343"/>
              <a:ext cx="26034" cy="26034"/>
            </a:xfrm>
            <a:custGeom>
              <a:avLst/>
              <a:gdLst/>
              <a:ahLst/>
              <a:cxnLst/>
              <a:rect l="l" t="t" r="r" b="b"/>
              <a:pathLst>
                <a:path w="26034" h="26035">
                  <a:moveTo>
                    <a:pt x="25693" y="25697"/>
                  </a:moveTo>
                  <a:lnTo>
                    <a:pt x="0" y="25697"/>
                  </a:lnTo>
                  <a:lnTo>
                    <a:pt x="0" y="0"/>
                  </a:lnTo>
                  <a:lnTo>
                    <a:pt x="25693" y="0"/>
                  </a:lnTo>
                  <a:lnTo>
                    <a:pt x="25693"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1359" name="object 635">
              <a:extLst>
                <a:ext uri="{FF2B5EF4-FFF2-40B4-BE49-F238E27FC236}">
                  <a16:creationId xmlns:a16="http://schemas.microsoft.com/office/drawing/2014/main" id="{A87EE78F-1CDB-0DCE-3665-C38101F3B5E6}"/>
                </a:ext>
              </a:extLst>
            </p:cNvPr>
            <p:cNvSpPr/>
            <p:nvPr/>
          </p:nvSpPr>
          <p:spPr>
            <a:xfrm>
              <a:off x="1807751" y="2103343"/>
              <a:ext cx="70485" cy="26034"/>
            </a:xfrm>
            <a:custGeom>
              <a:avLst/>
              <a:gdLst/>
              <a:ahLst/>
              <a:cxnLst/>
              <a:rect l="l" t="t" r="r" b="b"/>
              <a:pathLst>
                <a:path w="70484" h="26035">
                  <a:moveTo>
                    <a:pt x="70467" y="25697"/>
                  </a:moveTo>
                  <a:lnTo>
                    <a:pt x="0" y="25697"/>
                  </a:lnTo>
                  <a:lnTo>
                    <a:pt x="0" y="0"/>
                  </a:lnTo>
                  <a:lnTo>
                    <a:pt x="70467" y="0"/>
                  </a:lnTo>
                  <a:lnTo>
                    <a:pt x="70467"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1360" name="object 636">
              <a:extLst>
                <a:ext uri="{FF2B5EF4-FFF2-40B4-BE49-F238E27FC236}">
                  <a16:creationId xmlns:a16="http://schemas.microsoft.com/office/drawing/2014/main" id="{CEEA19B3-980C-1BEB-CEA1-F233428B981C}"/>
                </a:ext>
              </a:extLst>
            </p:cNvPr>
            <p:cNvSpPr/>
            <p:nvPr/>
          </p:nvSpPr>
          <p:spPr>
            <a:xfrm>
              <a:off x="1897313" y="2103343"/>
              <a:ext cx="26034" cy="26034"/>
            </a:xfrm>
            <a:custGeom>
              <a:avLst/>
              <a:gdLst/>
              <a:ahLst/>
              <a:cxnLst/>
              <a:rect l="l" t="t" r="r" b="b"/>
              <a:pathLst>
                <a:path w="26034" h="26035">
                  <a:moveTo>
                    <a:pt x="25699" y="25697"/>
                  </a:moveTo>
                  <a:lnTo>
                    <a:pt x="0" y="25697"/>
                  </a:lnTo>
                  <a:lnTo>
                    <a:pt x="0" y="0"/>
                  </a:lnTo>
                  <a:lnTo>
                    <a:pt x="25699" y="0"/>
                  </a:lnTo>
                  <a:lnTo>
                    <a:pt x="25699"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1361" name="object 637">
              <a:extLst>
                <a:ext uri="{FF2B5EF4-FFF2-40B4-BE49-F238E27FC236}">
                  <a16:creationId xmlns:a16="http://schemas.microsoft.com/office/drawing/2014/main" id="{CF67B00B-1243-DDE9-E185-0FCE6D61391E}"/>
                </a:ext>
              </a:extLst>
            </p:cNvPr>
            <p:cNvSpPr/>
            <p:nvPr/>
          </p:nvSpPr>
          <p:spPr>
            <a:xfrm>
              <a:off x="1673393" y="2149376"/>
              <a:ext cx="26034" cy="26034"/>
            </a:xfrm>
            <a:custGeom>
              <a:avLst/>
              <a:gdLst/>
              <a:ahLst/>
              <a:cxnLst/>
              <a:rect l="l" t="t" r="r" b="b"/>
              <a:pathLst>
                <a:path w="26034" h="26035">
                  <a:moveTo>
                    <a:pt x="25693" y="25697"/>
                  </a:moveTo>
                  <a:lnTo>
                    <a:pt x="0" y="25697"/>
                  </a:lnTo>
                  <a:lnTo>
                    <a:pt x="0" y="0"/>
                  </a:lnTo>
                  <a:lnTo>
                    <a:pt x="25693" y="0"/>
                  </a:lnTo>
                  <a:lnTo>
                    <a:pt x="25693"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1362" name="object 638">
              <a:extLst>
                <a:ext uri="{FF2B5EF4-FFF2-40B4-BE49-F238E27FC236}">
                  <a16:creationId xmlns:a16="http://schemas.microsoft.com/office/drawing/2014/main" id="{8610E89C-EE80-18C5-925D-D927D4667397}"/>
                </a:ext>
              </a:extLst>
            </p:cNvPr>
            <p:cNvSpPr/>
            <p:nvPr/>
          </p:nvSpPr>
          <p:spPr>
            <a:xfrm>
              <a:off x="1718187" y="2149376"/>
              <a:ext cx="70485" cy="26034"/>
            </a:xfrm>
            <a:custGeom>
              <a:avLst/>
              <a:gdLst/>
              <a:ahLst/>
              <a:cxnLst/>
              <a:rect l="l" t="t" r="r" b="b"/>
              <a:pathLst>
                <a:path w="70484" h="26035">
                  <a:moveTo>
                    <a:pt x="70463" y="25697"/>
                  </a:moveTo>
                  <a:lnTo>
                    <a:pt x="0" y="25697"/>
                  </a:lnTo>
                  <a:lnTo>
                    <a:pt x="0" y="0"/>
                  </a:lnTo>
                  <a:lnTo>
                    <a:pt x="70463" y="0"/>
                  </a:lnTo>
                  <a:lnTo>
                    <a:pt x="70463"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1363" name="object 639">
              <a:extLst>
                <a:ext uri="{FF2B5EF4-FFF2-40B4-BE49-F238E27FC236}">
                  <a16:creationId xmlns:a16="http://schemas.microsoft.com/office/drawing/2014/main" id="{CF8492D6-1775-CA1B-F1ED-EC918EE5500D}"/>
                </a:ext>
              </a:extLst>
            </p:cNvPr>
            <p:cNvSpPr/>
            <p:nvPr/>
          </p:nvSpPr>
          <p:spPr>
            <a:xfrm>
              <a:off x="1807751" y="2149376"/>
              <a:ext cx="26034" cy="26034"/>
            </a:xfrm>
            <a:custGeom>
              <a:avLst/>
              <a:gdLst/>
              <a:ahLst/>
              <a:cxnLst/>
              <a:rect l="l" t="t" r="r" b="b"/>
              <a:pathLst>
                <a:path w="26034" h="26035">
                  <a:moveTo>
                    <a:pt x="25693" y="25697"/>
                  </a:moveTo>
                  <a:lnTo>
                    <a:pt x="0" y="25697"/>
                  </a:lnTo>
                  <a:lnTo>
                    <a:pt x="0" y="0"/>
                  </a:lnTo>
                  <a:lnTo>
                    <a:pt x="25693" y="0"/>
                  </a:lnTo>
                  <a:lnTo>
                    <a:pt x="25693"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1364" name="object 640">
              <a:extLst>
                <a:ext uri="{FF2B5EF4-FFF2-40B4-BE49-F238E27FC236}">
                  <a16:creationId xmlns:a16="http://schemas.microsoft.com/office/drawing/2014/main" id="{1AEBD24D-6384-4A5A-70B7-0EDCEB1E3556}"/>
                </a:ext>
              </a:extLst>
            </p:cNvPr>
            <p:cNvSpPr/>
            <p:nvPr/>
          </p:nvSpPr>
          <p:spPr>
            <a:xfrm>
              <a:off x="1897313" y="2149376"/>
              <a:ext cx="26034" cy="26034"/>
            </a:xfrm>
            <a:custGeom>
              <a:avLst/>
              <a:gdLst/>
              <a:ahLst/>
              <a:cxnLst/>
              <a:rect l="l" t="t" r="r" b="b"/>
              <a:pathLst>
                <a:path w="26034" h="26035">
                  <a:moveTo>
                    <a:pt x="25699" y="25697"/>
                  </a:moveTo>
                  <a:lnTo>
                    <a:pt x="0" y="25697"/>
                  </a:lnTo>
                  <a:lnTo>
                    <a:pt x="0" y="0"/>
                  </a:lnTo>
                  <a:lnTo>
                    <a:pt x="25699" y="0"/>
                  </a:lnTo>
                  <a:lnTo>
                    <a:pt x="25699"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1365" name="object 641">
              <a:extLst>
                <a:ext uri="{FF2B5EF4-FFF2-40B4-BE49-F238E27FC236}">
                  <a16:creationId xmlns:a16="http://schemas.microsoft.com/office/drawing/2014/main" id="{EFDDF0C2-423B-6755-4A64-B44EE63479B0}"/>
                </a:ext>
              </a:extLst>
            </p:cNvPr>
            <p:cNvSpPr/>
            <p:nvPr/>
          </p:nvSpPr>
          <p:spPr>
            <a:xfrm>
              <a:off x="1673393" y="2195401"/>
              <a:ext cx="26034" cy="26034"/>
            </a:xfrm>
            <a:custGeom>
              <a:avLst/>
              <a:gdLst/>
              <a:ahLst/>
              <a:cxnLst/>
              <a:rect l="l" t="t" r="r" b="b"/>
              <a:pathLst>
                <a:path w="26034" h="26035">
                  <a:moveTo>
                    <a:pt x="25693" y="25697"/>
                  </a:moveTo>
                  <a:lnTo>
                    <a:pt x="0" y="25697"/>
                  </a:lnTo>
                  <a:lnTo>
                    <a:pt x="0" y="0"/>
                  </a:lnTo>
                  <a:lnTo>
                    <a:pt x="25693" y="0"/>
                  </a:lnTo>
                  <a:lnTo>
                    <a:pt x="25693"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1366" name="object 642">
              <a:extLst>
                <a:ext uri="{FF2B5EF4-FFF2-40B4-BE49-F238E27FC236}">
                  <a16:creationId xmlns:a16="http://schemas.microsoft.com/office/drawing/2014/main" id="{8B3467C8-5A01-9331-BD41-66AA6772CAF5}"/>
                </a:ext>
              </a:extLst>
            </p:cNvPr>
            <p:cNvSpPr/>
            <p:nvPr/>
          </p:nvSpPr>
          <p:spPr>
            <a:xfrm>
              <a:off x="1762961" y="2195401"/>
              <a:ext cx="26034" cy="26034"/>
            </a:xfrm>
            <a:custGeom>
              <a:avLst/>
              <a:gdLst/>
              <a:ahLst/>
              <a:cxnLst/>
              <a:rect l="l" t="t" r="r" b="b"/>
              <a:pathLst>
                <a:path w="26034" h="26035">
                  <a:moveTo>
                    <a:pt x="25689" y="25697"/>
                  </a:moveTo>
                  <a:lnTo>
                    <a:pt x="0" y="25697"/>
                  </a:lnTo>
                  <a:lnTo>
                    <a:pt x="0" y="0"/>
                  </a:lnTo>
                  <a:lnTo>
                    <a:pt x="25689" y="0"/>
                  </a:lnTo>
                  <a:lnTo>
                    <a:pt x="25689"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1367" name="object 643">
              <a:extLst>
                <a:ext uri="{FF2B5EF4-FFF2-40B4-BE49-F238E27FC236}">
                  <a16:creationId xmlns:a16="http://schemas.microsoft.com/office/drawing/2014/main" id="{B1BFEE0E-A64E-C09B-8031-92AD1E2C1CC9}"/>
                </a:ext>
              </a:extLst>
            </p:cNvPr>
            <p:cNvSpPr/>
            <p:nvPr/>
          </p:nvSpPr>
          <p:spPr>
            <a:xfrm>
              <a:off x="1804043" y="2195401"/>
              <a:ext cx="74295" cy="26034"/>
            </a:xfrm>
            <a:custGeom>
              <a:avLst/>
              <a:gdLst/>
              <a:ahLst/>
              <a:cxnLst/>
              <a:rect l="l" t="t" r="r" b="b"/>
              <a:pathLst>
                <a:path w="74295" h="26035">
                  <a:moveTo>
                    <a:pt x="74174" y="25697"/>
                  </a:moveTo>
                  <a:lnTo>
                    <a:pt x="0" y="25697"/>
                  </a:lnTo>
                  <a:lnTo>
                    <a:pt x="0" y="0"/>
                  </a:lnTo>
                  <a:lnTo>
                    <a:pt x="74174" y="0"/>
                  </a:lnTo>
                  <a:lnTo>
                    <a:pt x="74174"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1368" name="object 644">
              <a:extLst>
                <a:ext uri="{FF2B5EF4-FFF2-40B4-BE49-F238E27FC236}">
                  <a16:creationId xmlns:a16="http://schemas.microsoft.com/office/drawing/2014/main" id="{8260660B-CDDF-7265-8E12-33E1481B5771}"/>
                </a:ext>
              </a:extLst>
            </p:cNvPr>
            <p:cNvSpPr/>
            <p:nvPr/>
          </p:nvSpPr>
          <p:spPr>
            <a:xfrm>
              <a:off x="1718187" y="2241439"/>
              <a:ext cx="26034" cy="26034"/>
            </a:xfrm>
            <a:custGeom>
              <a:avLst/>
              <a:gdLst/>
              <a:ahLst/>
              <a:cxnLst/>
              <a:rect l="l" t="t" r="r" b="b"/>
              <a:pathLst>
                <a:path w="26034"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369" name="object 645">
              <a:extLst>
                <a:ext uri="{FF2B5EF4-FFF2-40B4-BE49-F238E27FC236}">
                  <a16:creationId xmlns:a16="http://schemas.microsoft.com/office/drawing/2014/main" id="{A2E69830-8AC3-6D78-A0EF-E038352B54C1}"/>
                </a:ext>
              </a:extLst>
            </p:cNvPr>
            <p:cNvSpPr/>
            <p:nvPr/>
          </p:nvSpPr>
          <p:spPr>
            <a:xfrm>
              <a:off x="1852529" y="2241439"/>
              <a:ext cx="26034" cy="26034"/>
            </a:xfrm>
            <a:custGeom>
              <a:avLst/>
              <a:gdLst/>
              <a:ahLst/>
              <a:cxnLst/>
              <a:rect l="l" t="t" r="r" b="b"/>
              <a:pathLst>
                <a:path w="26034"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370" name="object 646">
              <a:extLst>
                <a:ext uri="{FF2B5EF4-FFF2-40B4-BE49-F238E27FC236}">
                  <a16:creationId xmlns:a16="http://schemas.microsoft.com/office/drawing/2014/main" id="{28357C86-223F-C860-4627-9D0A10D96DB1}"/>
                </a:ext>
              </a:extLst>
            </p:cNvPr>
            <p:cNvSpPr/>
            <p:nvPr/>
          </p:nvSpPr>
          <p:spPr>
            <a:xfrm>
              <a:off x="1897313" y="2241439"/>
              <a:ext cx="26034" cy="26034"/>
            </a:xfrm>
            <a:custGeom>
              <a:avLst/>
              <a:gdLst/>
              <a:ahLst/>
              <a:cxnLst/>
              <a:rect l="l" t="t" r="r" b="b"/>
              <a:pathLst>
                <a:path w="26034" h="26035">
                  <a:moveTo>
                    <a:pt x="25699" y="25689"/>
                  </a:moveTo>
                  <a:lnTo>
                    <a:pt x="0" y="25689"/>
                  </a:lnTo>
                  <a:lnTo>
                    <a:pt x="0" y="0"/>
                  </a:lnTo>
                  <a:lnTo>
                    <a:pt x="25699" y="0"/>
                  </a:lnTo>
                  <a:lnTo>
                    <a:pt x="2569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371" name="object 647">
              <a:extLst>
                <a:ext uri="{FF2B5EF4-FFF2-40B4-BE49-F238E27FC236}">
                  <a16:creationId xmlns:a16="http://schemas.microsoft.com/office/drawing/2014/main" id="{DD636A55-C9B7-2975-B6C2-753599CB2184}"/>
                </a:ext>
              </a:extLst>
            </p:cNvPr>
            <p:cNvSpPr/>
            <p:nvPr/>
          </p:nvSpPr>
          <p:spPr>
            <a:xfrm>
              <a:off x="1673393" y="2287465"/>
              <a:ext cx="26034" cy="26034"/>
            </a:xfrm>
            <a:custGeom>
              <a:avLst/>
              <a:gdLst/>
              <a:ahLst/>
              <a:cxnLst/>
              <a:rect l="l" t="t" r="r" b="b"/>
              <a:pathLst>
                <a:path w="26034" h="26035">
                  <a:moveTo>
                    <a:pt x="25693" y="25693"/>
                  </a:moveTo>
                  <a:lnTo>
                    <a:pt x="0" y="25693"/>
                  </a:lnTo>
                  <a:lnTo>
                    <a:pt x="0" y="0"/>
                  </a:lnTo>
                  <a:lnTo>
                    <a:pt x="25693" y="0"/>
                  </a:lnTo>
                  <a:lnTo>
                    <a:pt x="25693"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1372" name="object 648">
              <a:extLst>
                <a:ext uri="{FF2B5EF4-FFF2-40B4-BE49-F238E27FC236}">
                  <a16:creationId xmlns:a16="http://schemas.microsoft.com/office/drawing/2014/main" id="{C4698FCD-B7CB-EFF5-CA16-A80AAC24FCA2}"/>
                </a:ext>
              </a:extLst>
            </p:cNvPr>
            <p:cNvSpPr/>
            <p:nvPr/>
          </p:nvSpPr>
          <p:spPr>
            <a:xfrm>
              <a:off x="1762961" y="2287465"/>
              <a:ext cx="26034" cy="26034"/>
            </a:xfrm>
            <a:custGeom>
              <a:avLst/>
              <a:gdLst/>
              <a:ahLst/>
              <a:cxnLst/>
              <a:rect l="l" t="t" r="r" b="b"/>
              <a:pathLst>
                <a:path w="26034" h="26035">
                  <a:moveTo>
                    <a:pt x="25689" y="25693"/>
                  </a:moveTo>
                  <a:lnTo>
                    <a:pt x="0" y="25693"/>
                  </a:lnTo>
                  <a:lnTo>
                    <a:pt x="0" y="0"/>
                  </a:lnTo>
                  <a:lnTo>
                    <a:pt x="25689" y="0"/>
                  </a:lnTo>
                  <a:lnTo>
                    <a:pt x="25689"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1373" name="object 649">
              <a:extLst>
                <a:ext uri="{FF2B5EF4-FFF2-40B4-BE49-F238E27FC236}">
                  <a16:creationId xmlns:a16="http://schemas.microsoft.com/office/drawing/2014/main" id="{557B5296-090F-0D04-C02A-5D0BCCB704D7}"/>
                </a:ext>
              </a:extLst>
            </p:cNvPr>
            <p:cNvSpPr/>
            <p:nvPr/>
          </p:nvSpPr>
          <p:spPr>
            <a:xfrm>
              <a:off x="1807751" y="2287465"/>
              <a:ext cx="26034" cy="26034"/>
            </a:xfrm>
            <a:custGeom>
              <a:avLst/>
              <a:gdLst/>
              <a:ahLst/>
              <a:cxnLst/>
              <a:rect l="l" t="t" r="r" b="b"/>
              <a:pathLst>
                <a:path w="26034" h="26035">
                  <a:moveTo>
                    <a:pt x="25693" y="25693"/>
                  </a:moveTo>
                  <a:lnTo>
                    <a:pt x="0" y="25693"/>
                  </a:lnTo>
                  <a:lnTo>
                    <a:pt x="0" y="0"/>
                  </a:lnTo>
                  <a:lnTo>
                    <a:pt x="25693" y="0"/>
                  </a:lnTo>
                  <a:lnTo>
                    <a:pt x="25693"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1374" name="object 650">
              <a:extLst>
                <a:ext uri="{FF2B5EF4-FFF2-40B4-BE49-F238E27FC236}">
                  <a16:creationId xmlns:a16="http://schemas.microsoft.com/office/drawing/2014/main" id="{E36AFADA-2E05-981E-9CB4-7C55969C92AB}"/>
                </a:ext>
              </a:extLst>
            </p:cNvPr>
            <p:cNvSpPr/>
            <p:nvPr/>
          </p:nvSpPr>
          <p:spPr>
            <a:xfrm>
              <a:off x="1897313" y="2287465"/>
              <a:ext cx="26034" cy="26034"/>
            </a:xfrm>
            <a:custGeom>
              <a:avLst/>
              <a:gdLst/>
              <a:ahLst/>
              <a:cxnLst/>
              <a:rect l="l" t="t" r="r" b="b"/>
              <a:pathLst>
                <a:path w="26034" h="26035">
                  <a:moveTo>
                    <a:pt x="25699" y="25693"/>
                  </a:moveTo>
                  <a:lnTo>
                    <a:pt x="0" y="25693"/>
                  </a:lnTo>
                  <a:lnTo>
                    <a:pt x="0" y="0"/>
                  </a:lnTo>
                  <a:lnTo>
                    <a:pt x="25699" y="0"/>
                  </a:lnTo>
                  <a:lnTo>
                    <a:pt x="25699"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1375" name="object 651">
              <a:extLst>
                <a:ext uri="{FF2B5EF4-FFF2-40B4-BE49-F238E27FC236}">
                  <a16:creationId xmlns:a16="http://schemas.microsoft.com/office/drawing/2014/main" id="{CBD3F6CA-2D68-2551-1EF9-1F8D3AE46ADC}"/>
                </a:ext>
              </a:extLst>
            </p:cNvPr>
            <p:cNvSpPr/>
            <p:nvPr/>
          </p:nvSpPr>
          <p:spPr>
            <a:xfrm>
              <a:off x="1718187" y="2333502"/>
              <a:ext cx="26034" cy="26034"/>
            </a:xfrm>
            <a:custGeom>
              <a:avLst/>
              <a:gdLst/>
              <a:ahLst/>
              <a:cxnLst/>
              <a:rect l="l" t="t" r="r" b="b"/>
              <a:pathLst>
                <a:path w="26034" h="26035">
                  <a:moveTo>
                    <a:pt x="25689" y="25683"/>
                  </a:moveTo>
                  <a:lnTo>
                    <a:pt x="0" y="25683"/>
                  </a:lnTo>
                  <a:lnTo>
                    <a:pt x="0" y="0"/>
                  </a:lnTo>
                  <a:lnTo>
                    <a:pt x="25689" y="0"/>
                  </a:lnTo>
                  <a:lnTo>
                    <a:pt x="25689" y="25683"/>
                  </a:lnTo>
                  <a:close/>
                </a:path>
              </a:pathLst>
            </a:custGeom>
            <a:grpFill/>
            <a:ln w="6346">
              <a:solidFill>
                <a:schemeClr val="accent2">
                  <a:alpha val="98000"/>
                </a:schemeClr>
              </a:solidFill>
            </a:ln>
          </p:spPr>
          <p:txBody>
            <a:bodyPr wrap="square" lIns="0" tIns="0" rIns="0" bIns="0" rtlCol="0"/>
            <a:lstStyle/>
            <a:p>
              <a:endParaRPr lang="en-US" dirty="0"/>
            </a:p>
          </p:txBody>
        </p:sp>
        <p:sp>
          <p:nvSpPr>
            <p:cNvPr id="1376" name="object 652">
              <a:extLst>
                <a:ext uri="{FF2B5EF4-FFF2-40B4-BE49-F238E27FC236}">
                  <a16:creationId xmlns:a16="http://schemas.microsoft.com/office/drawing/2014/main" id="{562B4CAB-841E-FAA3-1BDD-184A7DDC021D}"/>
                </a:ext>
              </a:extLst>
            </p:cNvPr>
            <p:cNvSpPr/>
            <p:nvPr/>
          </p:nvSpPr>
          <p:spPr>
            <a:xfrm>
              <a:off x="1807751" y="2333502"/>
              <a:ext cx="26034" cy="26034"/>
            </a:xfrm>
            <a:custGeom>
              <a:avLst/>
              <a:gdLst/>
              <a:ahLst/>
              <a:cxnLst/>
              <a:rect l="l" t="t" r="r" b="b"/>
              <a:pathLst>
                <a:path w="26034" h="26035">
                  <a:moveTo>
                    <a:pt x="25693" y="25683"/>
                  </a:moveTo>
                  <a:lnTo>
                    <a:pt x="0" y="25683"/>
                  </a:lnTo>
                  <a:lnTo>
                    <a:pt x="0" y="0"/>
                  </a:lnTo>
                  <a:lnTo>
                    <a:pt x="25693" y="0"/>
                  </a:lnTo>
                  <a:lnTo>
                    <a:pt x="25693" y="25683"/>
                  </a:lnTo>
                  <a:close/>
                </a:path>
              </a:pathLst>
            </a:custGeom>
            <a:grpFill/>
            <a:ln w="6346">
              <a:solidFill>
                <a:schemeClr val="accent2">
                  <a:alpha val="98000"/>
                </a:schemeClr>
              </a:solidFill>
            </a:ln>
          </p:spPr>
          <p:txBody>
            <a:bodyPr wrap="square" lIns="0" tIns="0" rIns="0" bIns="0" rtlCol="0"/>
            <a:lstStyle/>
            <a:p>
              <a:endParaRPr lang="en-US" dirty="0"/>
            </a:p>
          </p:txBody>
        </p:sp>
        <p:sp>
          <p:nvSpPr>
            <p:cNvPr id="1377" name="object 653">
              <a:extLst>
                <a:ext uri="{FF2B5EF4-FFF2-40B4-BE49-F238E27FC236}">
                  <a16:creationId xmlns:a16="http://schemas.microsoft.com/office/drawing/2014/main" id="{00720E0C-185D-073B-A2BC-F3014214CAA9}"/>
                </a:ext>
              </a:extLst>
            </p:cNvPr>
            <p:cNvSpPr/>
            <p:nvPr/>
          </p:nvSpPr>
          <p:spPr>
            <a:xfrm>
              <a:off x="1852529" y="2333502"/>
              <a:ext cx="26034" cy="26034"/>
            </a:xfrm>
            <a:custGeom>
              <a:avLst/>
              <a:gdLst/>
              <a:ahLst/>
              <a:cxnLst/>
              <a:rect l="l" t="t" r="r" b="b"/>
              <a:pathLst>
                <a:path w="26034" h="26035">
                  <a:moveTo>
                    <a:pt x="25689" y="25683"/>
                  </a:moveTo>
                  <a:lnTo>
                    <a:pt x="0" y="25683"/>
                  </a:lnTo>
                  <a:lnTo>
                    <a:pt x="0" y="0"/>
                  </a:lnTo>
                  <a:lnTo>
                    <a:pt x="25689" y="0"/>
                  </a:lnTo>
                  <a:lnTo>
                    <a:pt x="25689" y="25683"/>
                  </a:lnTo>
                  <a:close/>
                </a:path>
              </a:pathLst>
            </a:custGeom>
            <a:grpFill/>
            <a:ln w="6346">
              <a:solidFill>
                <a:schemeClr val="accent2">
                  <a:alpha val="98000"/>
                </a:schemeClr>
              </a:solidFill>
            </a:ln>
          </p:spPr>
          <p:txBody>
            <a:bodyPr wrap="square" lIns="0" tIns="0" rIns="0" bIns="0" rtlCol="0"/>
            <a:lstStyle/>
            <a:p>
              <a:endParaRPr lang="en-US" dirty="0"/>
            </a:p>
          </p:txBody>
        </p:sp>
        <p:sp>
          <p:nvSpPr>
            <p:cNvPr id="1378" name="object 654">
              <a:extLst>
                <a:ext uri="{FF2B5EF4-FFF2-40B4-BE49-F238E27FC236}">
                  <a16:creationId xmlns:a16="http://schemas.microsoft.com/office/drawing/2014/main" id="{A65808AF-22D4-1172-C308-F784F04ACD03}"/>
                </a:ext>
              </a:extLst>
            </p:cNvPr>
            <p:cNvSpPr/>
            <p:nvPr/>
          </p:nvSpPr>
          <p:spPr>
            <a:xfrm>
              <a:off x="1897313" y="2333502"/>
              <a:ext cx="26034" cy="26034"/>
            </a:xfrm>
            <a:custGeom>
              <a:avLst/>
              <a:gdLst/>
              <a:ahLst/>
              <a:cxnLst/>
              <a:rect l="l" t="t" r="r" b="b"/>
              <a:pathLst>
                <a:path w="26034" h="26035">
                  <a:moveTo>
                    <a:pt x="25699" y="25683"/>
                  </a:moveTo>
                  <a:lnTo>
                    <a:pt x="0" y="25683"/>
                  </a:lnTo>
                  <a:lnTo>
                    <a:pt x="0" y="0"/>
                  </a:lnTo>
                  <a:lnTo>
                    <a:pt x="25699" y="0"/>
                  </a:lnTo>
                  <a:lnTo>
                    <a:pt x="25699" y="25683"/>
                  </a:lnTo>
                  <a:close/>
                </a:path>
              </a:pathLst>
            </a:custGeom>
            <a:grpFill/>
            <a:ln w="6346">
              <a:solidFill>
                <a:schemeClr val="accent2">
                  <a:alpha val="98000"/>
                </a:schemeClr>
              </a:solidFill>
            </a:ln>
          </p:spPr>
          <p:txBody>
            <a:bodyPr wrap="square" lIns="0" tIns="0" rIns="0" bIns="0" rtlCol="0"/>
            <a:lstStyle/>
            <a:p>
              <a:endParaRPr lang="en-US" dirty="0"/>
            </a:p>
          </p:txBody>
        </p:sp>
        <p:sp>
          <p:nvSpPr>
            <p:cNvPr id="1379" name="object 655">
              <a:extLst>
                <a:ext uri="{FF2B5EF4-FFF2-40B4-BE49-F238E27FC236}">
                  <a16:creationId xmlns:a16="http://schemas.microsoft.com/office/drawing/2014/main" id="{88370094-1E20-5DD6-0FF1-6F425E199255}"/>
                </a:ext>
              </a:extLst>
            </p:cNvPr>
            <p:cNvSpPr/>
            <p:nvPr/>
          </p:nvSpPr>
          <p:spPr>
            <a:xfrm>
              <a:off x="1673393" y="2379531"/>
              <a:ext cx="115570" cy="26034"/>
            </a:xfrm>
            <a:custGeom>
              <a:avLst/>
              <a:gdLst/>
              <a:ahLst/>
              <a:cxnLst/>
              <a:rect l="l" t="t" r="r" b="b"/>
              <a:pathLst>
                <a:path w="115570" h="26035">
                  <a:moveTo>
                    <a:pt x="115257" y="25693"/>
                  </a:moveTo>
                  <a:lnTo>
                    <a:pt x="0" y="25693"/>
                  </a:lnTo>
                  <a:lnTo>
                    <a:pt x="0" y="0"/>
                  </a:lnTo>
                  <a:lnTo>
                    <a:pt x="115257" y="0"/>
                  </a:lnTo>
                  <a:lnTo>
                    <a:pt x="115257"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1380" name="object 656">
              <a:extLst>
                <a:ext uri="{FF2B5EF4-FFF2-40B4-BE49-F238E27FC236}">
                  <a16:creationId xmlns:a16="http://schemas.microsoft.com/office/drawing/2014/main" id="{68E25884-1235-C852-91B3-FF2BF90879EB}"/>
                </a:ext>
              </a:extLst>
            </p:cNvPr>
            <p:cNvSpPr/>
            <p:nvPr/>
          </p:nvSpPr>
          <p:spPr>
            <a:xfrm>
              <a:off x="1807751" y="2379531"/>
              <a:ext cx="26034" cy="26034"/>
            </a:xfrm>
            <a:custGeom>
              <a:avLst/>
              <a:gdLst/>
              <a:ahLst/>
              <a:cxnLst/>
              <a:rect l="l" t="t" r="r" b="b"/>
              <a:pathLst>
                <a:path w="26034" h="26035">
                  <a:moveTo>
                    <a:pt x="25693" y="25693"/>
                  </a:moveTo>
                  <a:lnTo>
                    <a:pt x="0" y="25693"/>
                  </a:lnTo>
                  <a:lnTo>
                    <a:pt x="0" y="0"/>
                  </a:lnTo>
                  <a:lnTo>
                    <a:pt x="25693" y="0"/>
                  </a:lnTo>
                  <a:lnTo>
                    <a:pt x="25693"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1381" name="object 657">
              <a:extLst>
                <a:ext uri="{FF2B5EF4-FFF2-40B4-BE49-F238E27FC236}">
                  <a16:creationId xmlns:a16="http://schemas.microsoft.com/office/drawing/2014/main" id="{49D2E46E-1578-7193-627F-5B492FE1E8F6}"/>
                </a:ext>
              </a:extLst>
            </p:cNvPr>
            <p:cNvSpPr/>
            <p:nvPr/>
          </p:nvSpPr>
          <p:spPr>
            <a:xfrm>
              <a:off x="1897313" y="2379531"/>
              <a:ext cx="26034" cy="26034"/>
            </a:xfrm>
            <a:custGeom>
              <a:avLst/>
              <a:gdLst/>
              <a:ahLst/>
              <a:cxnLst/>
              <a:rect l="l" t="t" r="r" b="b"/>
              <a:pathLst>
                <a:path w="26034" h="26035">
                  <a:moveTo>
                    <a:pt x="25699" y="25693"/>
                  </a:moveTo>
                  <a:lnTo>
                    <a:pt x="0" y="25693"/>
                  </a:lnTo>
                  <a:lnTo>
                    <a:pt x="0" y="0"/>
                  </a:lnTo>
                  <a:lnTo>
                    <a:pt x="25699" y="0"/>
                  </a:lnTo>
                  <a:lnTo>
                    <a:pt x="25699"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1382" name="object 658">
              <a:extLst>
                <a:ext uri="{FF2B5EF4-FFF2-40B4-BE49-F238E27FC236}">
                  <a16:creationId xmlns:a16="http://schemas.microsoft.com/office/drawing/2014/main" id="{F4A1FDCA-ADA8-01F8-2D1B-696B78C5BCD1}"/>
                </a:ext>
              </a:extLst>
            </p:cNvPr>
            <p:cNvSpPr/>
            <p:nvPr/>
          </p:nvSpPr>
          <p:spPr>
            <a:xfrm>
              <a:off x="1807751" y="2425557"/>
              <a:ext cx="70485" cy="26034"/>
            </a:xfrm>
            <a:custGeom>
              <a:avLst/>
              <a:gdLst/>
              <a:ahLst/>
              <a:cxnLst/>
              <a:rect l="l" t="t" r="r" b="b"/>
              <a:pathLst>
                <a:path w="70484" h="26035">
                  <a:moveTo>
                    <a:pt x="70467" y="25693"/>
                  </a:moveTo>
                  <a:lnTo>
                    <a:pt x="0" y="25693"/>
                  </a:lnTo>
                  <a:lnTo>
                    <a:pt x="0" y="0"/>
                  </a:lnTo>
                  <a:lnTo>
                    <a:pt x="70467" y="0"/>
                  </a:lnTo>
                  <a:lnTo>
                    <a:pt x="70467"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1383" name="object 659">
              <a:extLst>
                <a:ext uri="{FF2B5EF4-FFF2-40B4-BE49-F238E27FC236}">
                  <a16:creationId xmlns:a16="http://schemas.microsoft.com/office/drawing/2014/main" id="{D2990F5A-E3EF-0BFF-5188-5D465D185000}"/>
                </a:ext>
              </a:extLst>
            </p:cNvPr>
            <p:cNvSpPr/>
            <p:nvPr/>
          </p:nvSpPr>
          <p:spPr>
            <a:xfrm>
              <a:off x="1897313" y="2425557"/>
              <a:ext cx="26034" cy="26034"/>
            </a:xfrm>
            <a:custGeom>
              <a:avLst/>
              <a:gdLst/>
              <a:ahLst/>
              <a:cxnLst/>
              <a:rect l="l" t="t" r="r" b="b"/>
              <a:pathLst>
                <a:path w="26034" h="26035">
                  <a:moveTo>
                    <a:pt x="25699" y="25693"/>
                  </a:moveTo>
                  <a:lnTo>
                    <a:pt x="0" y="25693"/>
                  </a:lnTo>
                  <a:lnTo>
                    <a:pt x="0" y="0"/>
                  </a:lnTo>
                  <a:lnTo>
                    <a:pt x="25699" y="0"/>
                  </a:lnTo>
                  <a:lnTo>
                    <a:pt x="25699" y="25693"/>
                  </a:lnTo>
                  <a:close/>
                </a:path>
              </a:pathLst>
            </a:custGeom>
            <a:grpFill/>
            <a:ln w="6346">
              <a:solidFill>
                <a:schemeClr val="accent2">
                  <a:alpha val="98000"/>
                </a:schemeClr>
              </a:solidFill>
            </a:ln>
          </p:spPr>
          <p:txBody>
            <a:bodyPr wrap="square" lIns="0" tIns="0" rIns="0" bIns="0" rtlCol="0"/>
            <a:lstStyle/>
            <a:p>
              <a:endParaRPr lang="en-US" dirty="0"/>
            </a:p>
          </p:txBody>
        </p:sp>
        <p:sp>
          <p:nvSpPr>
            <p:cNvPr id="1384" name="object 660">
              <a:extLst>
                <a:ext uri="{FF2B5EF4-FFF2-40B4-BE49-F238E27FC236}">
                  <a16:creationId xmlns:a16="http://schemas.microsoft.com/office/drawing/2014/main" id="{1C7A35CB-BD55-F43C-02AA-D3457A4B9AE5}"/>
                </a:ext>
              </a:extLst>
            </p:cNvPr>
            <p:cNvSpPr/>
            <p:nvPr/>
          </p:nvSpPr>
          <p:spPr>
            <a:xfrm>
              <a:off x="1581614" y="2471594"/>
              <a:ext cx="117475" cy="26034"/>
            </a:xfrm>
            <a:custGeom>
              <a:avLst/>
              <a:gdLst/>
              <a:ahLst/>
              <a:cxnLst/>
              <a:rect l="l" t="t" r="r" b="b"/>
              <a:pathLst>
                <a:path w="117475" h="26035">
                  <a:moveTo>
                    <a:pt x="117472" y="25689"/>
                  </a:moveTo>
                  <a:lnTo>
                    <a:pt x="0" y="25689"/>
                  </a:lnTo>
                  <a:lnTo>
                    <a:pt x="0" y="0"/>
                  </a:lnTo>
                  <a:lnTo>
                    <a:pt x="117472" y="0"/>
                  </a:lnTo>
                  <a:lnTo>
                    <a:pt x="117472"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385" name="object 661">
              <a:extLst>
                <a:ext uri="{FF2B5EF4-FFF2-40B4-BE49-F238E27FC236}">
                  <a16:creationId xmlns:a16="http://schemas.microsoft.com/office/drawing/2014/main" id="{C5124C32-6805-9717-0CAD-E68B4424A0AA}"/>
                </a:ext>
              </a:extLst>
            </p:cNvPr>
            <p:cNvSpPr/>
            <p:nvPr/>
          </p:nvSpPr>
          <p:spPr>
            <a:xfrm>
              <a:off x="1807751" y="2471594"/>
              <a:ext cx="26034" cy="26034"/>
            </a:xfrm>
            <a:custGeom>
              <a:avLst/>
              <a:gdLst/>
              <a:ahLst/>
              <a:cxnLst/>
              <a:rect l="l" t="t" r="r" b="b"/>
              <a:pathLst>
                <a:path w="26034" h="26035">
                  <a:moveTo>
                    <a:pt x="25693" y="25689"/>
                  </a:moveTo>
                  <a:lnTo>
                    <a:pt x="0" y="25689"/>
                  </a:lnTo>
                  <a:lnTo>
                    <a:pt x="0" y="0"/>
                  </a:lnTo>
                  <a:lnTo>
                    <a:pt x="25693" y="0"/>
                  </a:lnTo>
                  <a:lnTo>
                    <a:pt x="25693"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386" name="object 662">
              <a:extLst>
                <a:ext uri="{FF2B5EF4-FFF2-40B4-BE49-F238E27FC236}">
                  <a16:creationId xmlns:a16="http://schemas.microsoft.com/office/drawing/2014/main" id="{DCECE0A1-65DF-6C36-FBEC-FD51C5AA39C3}"/>
                </a:ext>
              </a:extLst>
            </p:cNvPr>
            <p:cNvSpPr/>
            <p:nvPr/>
          </p:nvSpPr>
          <p:spPr>
            <a:xfrm>
              <a:off x="1897313" y="2471594"/>
              <a:ext cx="26034" cy="26034"/>
            </a:xfrm>
            <a:custGeom>
              <a:avLst/>
              <a:gdLst/>
              <a:ahLst/>
              <a:cxnLst/>
              <a:rect l="l" t="t" r="r" b="b"/>
              <a:pathLst>
                <a:path w="26034" h="26035">
                  <a:moveTo>
                    <a:pt x="25699" y="25689"/>
                  </a:moveTo>
                  <a:lnTo>
                    <a:pt x="0" y="25689"/>
                  </a:lnTo>
                  <a:lnTo>
                    <a:pt x="0" y="0"/>
                  </a:lnTo>
                  <a:lnTo>
                    <a:pt x="25699" y="0"/>
                  </a:lnTo>
                  <a:lnTo>
                    <a:pt x="2569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387" name="object 663">
              <a:extLst>
                <a:ext uri="{FF2B5EF4-FFF2-40B4-BE49-F238E27FC236}">
                  <a16:creationId xmlns:a16="http://schemas.microsoft.com/office/drawing/2014/main" id="{24ED48E5-10C1-3018-D4CF-B221826B4095}"/>
                </a:ext>
              </a:extLst>
            </p:cNvPr>
            <p:cNvSpPr/>
            <p:nvPr/>
          </p:nvSpPr>
          <p:spPr>
            <a:xfrm>
              <a:off x="1718187" y="2517616"/>
              <a:ext cx="26034" cy="26034"/>
            </a:xfrm>
            <a:custGeom>
              <a:avLst/>
              <a:gdLst/>
              <a:ahLst/>
              <a:cxnLst/>
              <a:rect l="l" t="t" r="r" b="b"/>
              <a:pathLst>
                <a:path w="26034" h="26035">
                  <a:moveTo>
                    <a:pt x="25689" y="25697"/>
                  </a:moveTo>
                  <a:lnTo>
                    <a:pt x="0" y="25697"/>
                  </a:lnTo>
                  <a:lnTo>
                    <a:pt x="0" y="0"/>
                  </a:lnTo>
                  <a:lnTo>
                    <a:pt x="25689" y="0"/>
                  </a:lnTo>
                  <a:lnTo>
                    <a:pt x="25689"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1388" name="object 664">
              <a:extLst>
                <a:ext uri="{FF2B5EF4-FFF2-40B4-BE49-F238E27FC236}">
                  <a16:creationId xmlns:a16="http://schemas.microsoft.com/office/drawing/2014/main" id="{335777E1-6019-7D9C-A952-5022762DBC8B}"/>
                </a:ext>
              </a:extLst>
            </p:cNvPr>
            <p:cNvSpPr/>
            <p:nvPr/>
          </p:nvSpPr>
          <p:spPr>
            <a:xfrm>
              <a:off x="1762961" y="2517616"/>
              <a:ext cx="26034" cy="26034"/>
            </a:xfrm>
            <a:custGeom>
              <a:avLst/>
              <a:gdLst/>
              <a:ahLst/>
              <a:cxnLst/>
              <a:rect l="l" t="t" r="r" b="b"/>
              <a:pathLst>
                <a:path w="26034" h="26035">
                  <a:moveTo>
                    <a:pt x="25689" y="25697"/>
                  </a:moveTo>
                  <a:lnTo>
                    <a:pt x="0" y="25697"/>
                  </a:lnTo>
                  <a:lnTo>
                    <a:pt x="0" y="0"/>
                  </a:lnTo>
                  <a:lnTo>
                    <a:pt x="25689" y="0"/>
                  </a:lnTo>
                  <a:lnTo>
                    <a:pt x="25689"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1389" name="object 665">
              <a:extLst>
                <a:ext uri="{FF2B5EF4-FFF2-40B4-BE49-F238E27FC236}">
                  <a16:creationId xmlns:a16="http://schemas.microsoft.com/office/drawing/2014/main" id="{E7C92198-24E8-7CFA-E285-458C79CBD9E9}"/>
                </a:ext>
              </a:extLst>
            </p:cNvPr>
            <p:cNvSpPr/>
            <p:nvPr/>
          </p:nvSpPr>
          <p:spPr>
            <a:xfrm>
              <a:off x="1854425" y="2517616"/>
              <a:ext cx="68580" cy="26034"/>
            </a:xfrm>
            <a:custGeom>
              <a:avLst/>
              <a:gdLst/>
              <a:ahLst/>
              <a:cxnLst/>
              <a:rect l="l" t="t" r="r" b="b"/>
              <a:pathLst>
                <a:path w="68579" h="26035">
                  <a:moveTo>
                    <a:pt x="68587" y="25697"/>
                  </a:moveTo>
                  <a:lnTo>
                    <a:pt x="0" y="25697"/>
                  </a:lnTo>
                  <a:lnTo>
                    <a:pt x="0" y="0"/>
                  </a:lnTo>
                  <a:lnTo>
                    <a:pt x="68587" y="0"/>
                  </a:lnTo>
                  <a:lnTo>
                    <a:pt x="68587" y="25697"/>
                  </a:lnTo>
                  <a:close/>
                </a:path>
              </a:pathLst>
            </a:custGeom>
            <a:grpFill/>
            <a:ln w="6346">
              <a:solidFill>
                <a:schemeClr val="accent2">
                  <a:alpha val="98000"/>
                </a:schemeClr>
              </a:solidFill>
            </a:ln>
          </p:spPr>
          <p:txBody>
            <a:bodyPr wrap="square" lIns="0" tIns="0" rIns="0" bIns="0" rtlCol="0"/>
            <a:lstStyle/>
            <a:p>
              <a:endParaRPr lang="en-US" dirty="0"/>
            </a:p>
          </p:txBody>
        </p:sp>
        <p:sp>
          <p:nvSpPr>
            <p:cNvPr id="1390" name="object 666">
              <a:extLst>
                <a:ext uri="{FF2B5EF4-FFF2-40B4-BE49-F238E27FC236}">
                  <a16:creationId xmlns:a16="http://schemas.microsoft.com/office/drawing/2014/main" id="{916C5BAE-FF80-084B-1EFE-2BD2E143A6D4}"/>
                </a:ext>
              </a:extLst>
            </p:cNvPr>
            <p:cNvSpPr/>
            <p:nvPr/>
          </p:nvSpPr>
          <p:spPr>
            <a:xfrm>
              <a:off x="1718187" y="2563650"/>
              <a:ext cx="26034" cy="26034"/>
            </a:xfrm>
            <a:custGeom>
              <a:avLst/>
              <a:gdLst/>
              <a:ahLst/>
              <a:cxnLst/>
              <a:rect l="l" t="t" r="r" b="b"/>
              <a:pathLst>
                <a:path w="26034"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391" name="object 667">
              <a:extLst>
                <a:ext uri="{FF2B5EF4-FFF2-40B4-BE49-F238E27FC236}">
                  <a16:creationId xmlns:a16="http://schemas.microsoft.com/office/drawing/2014/main" id="{8126C464-3ABA-020A-748A-A8B6827CBEEB}"/>
                </a:ext>
              </a:extLst>
            </p:cNvPr>
            <p:cNvSpPr/>
            <p:nvPr/>
          </p:nvSpPr>
          <p:spPr>
            <a:xfrm>
              <a:off x="1807751" y="2563650"/>
              <a:ext cx="26034" cy="26034"/>
            </a:xfrm>
            <a:custGeom>
              <a:avLst/>
              <a:gdLst/>
              <a:ahLst/>
              <a:cxnLst/>
              <a:rect l="l" t="t" r="r" b="b"/>
              <a:pathLst>
                <a:path w="26034" h="26035">
                  <a:moveTo>
                    <a:pt x="25693" y="25689"/>
                  </a:moveTo>
                  <a:lnTo>
                    <a:pt x="0" y="25689"/>
                  </a:lnTo>
                  <a:lnTo>
                    <a:pt x="0" y="0"/>
                  </a:lnTo>
                  <a:lnTo>
                    <a:pt x="25693" y="0"/>
                  </a:lnTo>
                  <a:lnTo>
                    <a:pt x="25693"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392" name="object 668">
              <a:extLst>
                <a:ext uri="{FF2B5EF4-FFF2-40B4-BE49-F238E27FC236}">
                  <a16:creationId xmlns:a16="http://schemas.microsoft.com/office/drawing/2014/main" id="{3520B1C8-5E29-91FB-6FF3-D2ADA9C6C8D3}"/>
                </a:ext>
              </a:extLst>
            </p:cNvPr>
            <p:cNvSpPr/>
            <p:nvPr/>
          </p:nvSpPr>
          <p:spPr>
            <a:xfrm>
              <a:off x="1852529" y="2563650"/>
              <a:ext cx="26034" cy="26034"/>
            </a:xfrm>
            <a:custGeom>
              <a:avLst/>
              <a:gdLst/>
              <a:ahLst/>
              <a:cxnLst/>
              <a:rect l="l" t="t" r="r" b="b"/>
              <a:pathLst>
                <a:path w="26034"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393" name="object 669">
              <a:extLst>
                <a:ext uri="{FF2B5EF4-FFF2-40B4-BE49-F238E27FC236}">
                  <a16:creationId xmlns:a16="http://schemas.microsoft.com/office/drawing/2014/main" id="{5A99F4C6-C68F-CDEC-F355-0EFD1A66AE84}"/>
                </a:ext>
              </a:extLst>
            </p:cNvPr>
            <p:cNvSpPr/>
            <p:nvPr/>
          </p:nvSpPr>
          <p:spPr>
            <a:xfrm>
              <a:off x="1897313" y="2563650"/>
              <a:ext cx="26034" cy="26034"/>
            </a:xfrm>
            <a:custGeom>
              <a:avLst/>
              <a:gdLst/>
              <a:ahLst/>
              <a:cxnLst/>
              <a:rect l="l" t="t" r="r" b="b"/>
              <a:pathLst>
                <a:path w="26034" h="26035">
                  <a:moveTo>
                    <a:pt x="25699" y="25689"/>
                  </a:moveTo>
                  <a:lnTo>
                    <a:pt x="0" y="25689"/>
                  </a:lnTo>
                  <a:lnTo>
                    <a:pt x="0" y="0"/>
                  </a:lnTo>
                  <a:lnTo>
                    <a:pt x="25699" y="0"/>
                  </a:lnTo>
                  <a:lnTo>
                    <a:pt x="2569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394" name="object 670">
              <a:extLst>
                <a:ext uri="{FF2B5EF4-FFF2-40B4-BE49-F238E27FC236}">
                  <a16:creationId xmlns:a16="http://schemas.microsoft.com/office/drawing/2014/main" id="{7D05908E-D2B4-0397-3E19-F6E3BA38DEAA}"/>
                </a:ext>
              </a:extLst>
            </p:cNvPr>
            <p:cNvSpPr/>
            <p:nvPr/>
          </p:nvSpPr>
          <p:spPr>
            <a:xfrm>
              <a:off x="1718187" y="2609668"/>
              <a:ext cx="115570" cy="26034"/>
            </a:xfrm>
            <a:custGeom>
              <a:avLst/>
              <a:gdLst/>
              <a:ahLst/>
              <a:cxnLst/>
              <a:rect l="l" t="t" r="r" b="b"/>
              <a:pathLst>
                <a:path w="115570" h="26035">
                  <a:moveTo>
                    <a:pt x="115257" y="25708"/>
                  </a:moveTo>
                  <a:lnTo>
                    <a:pt x="0" y="25708"/>
                  </a:lnTo>
                  <a:lnTo>
                    <a:pt x="0" y="0"/>
                  </a:lnTo>
                  <a:lnTo>
                    <a:pt x="115257" y="0"/>
                  </a:lnTo>
                  <a:lnTo>
                    <a:pt x="115257" y="25708"/>
                  </a:lnTo>
                  <a:close/>
                </a:path>
              </a:pathLst>
            </a:custGeom>
            <a:grpFill/>
            <a:ln w="6346">
              <a:solidFill>
                <a:schemeClr val="accent2">
                  <a:alpha val="98000"/>
                </a:schemeClr>
              </a:solidFill>
            </a:ln>
          </p:spPr>
          <p:txBody>
            <a:bodyPr wrap="square" lIns="0" tIns="0" rIns="0" bIns="0" rtlCol="0"/>
            <a:lstStyle/>
            <a:p>
              <a:endParaRPr lang="en-US" dirty="0"/>
            </a:p>
          </p:txBody>
        </p:sp>
        <p:sp>
          <p:nvSpPr>
            <p:cNvPr id="1395" name="object 671">
              <a:extLst>
                <a:ext uri="{FF2B5EF4-FFF2-40B4-BE49-F238E27FC236}">
                  <a16:creationId xmlns:a16="http://schemas.microsoft.com/office/drawing/2014/main" id="{2A567DEB-10FC-5801-975D-17940419B9D7}"/>
                </a:ext>
              </a:extLst>
            </p:cNvPr>
            <p:cNvSpPr/>
            <p:nvPr/>
          </p:nvSpPr>
          <p:spPr>
            <a:xfrm>
              <a:off x="1897313" y="2609668"/>
              <a:ext cx="26034" cy="26034"/>
            </a:xfrm>
            <a:custGeom>
              <a:avLst/>
              <a:gdLst/>
              <a:ahLst/>
              <a:cxnLst/>
              <a:rect l="l" t="t" r="r" b="b"/>
              <a:pathLst>
                <a:path w="26034" h="26035">
                  <a:moveTo>
                    <a:pt x="25699" y="25708"/>
                  </a:moveTo>
                  <a:lnTo>
                    <a:pt x="0" y="25708"/>
                  </a:lnTo>
                  <a:lnTo>
                    <a:pt x="0" y="0"/>
                  </a:lnTo>
                  <a:lnTo>
                    <a:pt x="25699" y="0"/>
                  </a:lnTo>
                  <a:lnTo>
                    <a:pt x="25699" y="25708"/>
                  </a:lnTo>
                  <a:close/>
                </a:path>
              </a:pathLst>
            </a:custGeom>
            <a:grpFill/>
            <a:ln w="6346">
              <a:solidFill>
                <a:schemeClr val="accent2">
                  <a:alpha val="98000"/>
                </a:schemeClr>
              </a:solidFill>
            </a:ln>
          </p:spPr>
          <p:txBody>
            <a:bodyPr wrap="square" lIns="0" tIns="0" rIns="0" bIns="0" rtlCol="0"/>
            <a:lstStyle/>
            <a:p>
              <a:endParaRPr lang="en-US" dirty="0"/>
            </a:p>
          </p:txBody>
        </p:sp>
        <p:sp>
          <p:nvSpPr>
            <p:cNvPr id="1396" name="object 672">
              <a:extLst>
                <a:ext uri="{FF2B5EF4-FFF2-40B4-BE49-F238E27FC236}">
                  <a16:creationId xmlns:a16="http://schemas.microsoft.com/office/drawing/2014/main" id="{A3EFDD8E-5848-0452-022B-2100D47146A8}"/>
                </a:ext>
              </a:extLst>
            </p:cNvPr>
            <p:cNvSpPr/>
            <p:nvPr/>
          </p:nvSpPr>
          <p:spPr>
            <a:xfrm>
              <a:off x="1673393" y="2655709"/>
              <a:ext cx="26034" cy="26034"/>
            </a:xfrm>
            <a:custGeom>
              <a:avLst/>
              <a:gdLst/>
              <a:ahLst/>
              <a:cxnLst/>
              <a:rect l="l" t="t" r="r" b="b"/>
              <a:pathLst>
                <a:path w="26034" h="26035">
                  <a:moveTo>
                    <a:pt x="25693" y="25685"/>
                  </a:moveTo>
                  <a:lnTo>
                    <a:pt x="0" y="25685"/>
                  </a:lnTo>
                  <a:lnTo>
                    <a:pt x="0" y="0"/>
                  </a:lnTo>
                  <a:lnTo>
                    <a:pt x="25693" y="0"/>
                  </a:lnTo>
                  <a:lnTo>
                    <a:pt x="25693"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397" name="object 673">
              <a:extLst>
                <a:ext uri="{FF2B5EF4-FFF2-40B4-BE49-F238E27FC236}">
                  <a16:creationId xmlns:a16="http://schemas.microsoft.com/office/drawing/2014/main" id="{B69CDE26-021D-7371-3EEE-20D93C50940D}"/>
                </a:ext>
              </a:extLst>
            </p:cNvPr>
            <p:cNvSpPr/>
            <p:nvPr/>
          </p:nvSpPr>
          <p:spPr>
            <a:xfrm>
              <a:off x="1897313" y="2655709"/>
              <a:ext cx="26034" cy="26034"/>
            </a:xfrm>
            <a:custGeom>
              <a:avLst/>
              <a:gdLst/>
              <a:ahLst/>
              <a:cxnLst/>
              <a:rect l="l" t="t" r="r" b="b"/>
              <a:pathLst>
                <a:path w="26034" h="26035">
                  <a:moveTo>
                    <a:pt x="25699" y="25685"/>
                  </a:moveTo>
                  <a:lnTo>
                    <a:pt x="0" y="25685"/>
                  </a:lnTo>
                  <a:lnTo>
                    <a:pt x="0" y="0"/>
                  </a:lnTo>
                  <a:lnTo>
                    <a:pt x="25699" y="0"/>
                  </a:lnTo>
                  <a:lnTo>
                    <a:pt x="25699"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398" name="object 674">
              <a:extLst>
                <a:ext uri="{FF2B5EF4-FFF2-40B4-BE49-F238E27FC236}">
                  <a16:creationId xmlns:a16="http://schemas.microsoft.com/office/drawing/2014/main" id="{E37371AA-B9B0-284F-2644-B96C11EBEFA4}"/>
                </a:ext>
              </a:extLst>
            </p:cNvPr>
            <p:cNvSpPr/>
            <p:nvPr/>
          </p:nvSpPr>
          <p:spPr>
            <a:xfrm>
              <a:off x="1673393" y="2701745"/>
              <a:ext cx="26034" cy="26034"/>
            </a:xfrm>
            <a:custGeom>
              <a:avLst/>
              <a:gdLst/>
              <a:ahLst/>
              <a:cxnLst/>
              <a:rect l="l" t="t" r="r" b="b"/>
              <a:pathLst>
                <a:path w="26034" h="26035">
                  <a:moveTo>
                    <a:pt x="25693" y="25681"/>
                  </a:moveTo>
                  <a:lnTo>
                    <a:pt x="0" y="25681"/>
                  </a:lnTo>
                  <a:lnTo>
                    <a:pt x="0" y="0"/>
                  </a:lnTo>
                  <a:lnTo>
                    <a:pt x="25693" y="0"/>
                  </a:lnTo>
                  <a:lnTo>
                    <a:pt x="25693" y="25681"/>
                  </a:lnTo>
                  <a:close/>
                </a:path>
              </a:pathLst>
            </a:custGeom>
            <a:grpFill/>
            <a:ln w="6346">
              <a:solidFill>
                <a:schemeClr val="accent2">
                  <a:alpha val="98000"/>
                </a:schemeClr>
              </a:solidFill>
            </a:ln>
          </p:spPr>
          <p:txBody>
            <a:bodyPr wrap="square" lIns="0" tIns="0" rIns="0" bIns="0" rtlCol="0"/>
            <a:lstStyle/>
            <a:p>
              <a:endParaRPr lang="en-US" dirty="0"/>
            </a:p>
          </p:txBody>
        </p:sp>
        <p:sp>
          <p:nvSpPr>
            <p:cNvPr id="1399" name="object 675">
              <a:extLst>
                <a:ext uri="{FF2B5EF4-FFF2-40B4-BE49-F238E27FC236}">
                  <a16:creationId xmlns:a16="http://schemas.microsoft.com/office/drawing/2014/main" id="{B27DEEBF-1560-D091-DD27-A9024E4804A8}"/>
                </a:ext>
              </a:extLst>
            </p:cNvPr>
            <p:cNvSpPr/>
            <p:nvPr/>
          </p:nvSpPr>
          <p:spPr>
            <a:xfrm>
              <a:off x="1718187" y="2701745"/>
              <a:ext cx="26034" cy="26034"/>
            </a:xfrm>
            <a:custGeom>
              <a:avLst/>
              <a:gdLst/>
              <a:ahLst/>
              <a:cxnLst/>
              <a:rect l="l" t="t" r="r" b="b"/>
              <a:pathLst>
                <a:path w="26034" h="26035">
                  <a:moveTo>
                    <a:pt x="25689" y="25681"/>
                  </a:moveTo>
                  <a:lnTo>
                    <a:pt x="0" y="25681"/>
                  </a:lnTo>
                  <a:lnTo>
                    <a:pt x="0" y="0"/>
                  </a:lnTo>
                  <a:lnTo>
                    <a:pt x="25689" y="0"/>
                  </a:lnTo>
                  <a:lnTo>
                    <a:pt x="25689" y="25681"/>
                  </a:lnTo>
                  <a:close/>
                </a:path>
              </a:pathLst>
            </a:custGeom>
            <a:grpFill/>
            <a:ln w="6346">
              <a:solidFill>
                <a:schemeClr val="accent2">
                  <a:alpha val="98000"/>
                </a:schemeClr>
              </a:solidFill>
            </a:ln>
          </p:spPr>
          <p:txBody>
            <a:bodyPr wrap="square" lIns="0" tIns="0" rIns="0" bIns="0" rtlCol="0"/>
            <a:lstStyle/>
            <a:p>
              <a:endParaRPr lang="en-US" dirty="0"/>
            </a:p>
          </p:txBody>
        </p:sp>
        <p:sp>
          <p:nvSpPr>
            <p:cNvPr id="1400" name="object 676">
              <a:extLst>
                <a:ext uri="{FF2B5EF4-FFF2-40B4-BE49-F238E27FC236}">
                  <a16:creationId xmlns:a16="http://schemas.microsoft.com/office/drawing/2014/main" id="{09F431AD-93BD-40F1-CF95-4B99BE310834}"/>
                </a:ext>
              </a:extLst>
            </p:cNvPr>
            <p:cNvSpPr/>
            <p:nvPr/>
          </p:nvSpPr>
          <p:spPr>
            <a:xfrm>
              <a:off x="1807751" y="2701745"/>
              <a:ext cx="26034" cy="26034"/>
            </a:xfrm>
            <a:custGeom>
              <a:avLst/>
              <a:gdLst/>
              <a:ahLst/>
              <a:cxnLst/>
              <a:rect l="l" t="t" r="r" b="b"/>
              <a:pathLst>
                <a:path w="26034" h="26035">
                  <a:moveTo>
                    <a:pt x="25693" y="25681"/>
                  </a:moveTo>
                  <a:lnTo>
                    <a:pt x="0" y="25681"/>
                  </a:lnTo>
                  <a:lnTo>
                    <a:pt x="0" y="0"/>
                  </a:lnTo>
                  <a:lnTo>
                    <a:pt x="25693" y="0"/>
                  </a:lnTo>
                  <a:lnTo>
                    <a:pt x="25693" y="25681"/>
                  </a:lnTo>
                  <a:close/>
                </a:path>
              </a:pathLst>
            </a:custGeom>
            <a:grpFill/>
            <a:ln w="6346">
              <a:solidFill>
                <a:schemeClr val="accent2">
                  <a:alpha val="98000"/>
                </a:schemeClr>
              </a:solidFill>
            </a:ln>
          </p:spPr>
          <p:txBody>
            <a:bodyPr wrap="square" lIns="0" tIns="0" rIns="0" bIns="0" rtlCol="0"/>
            <a:lstStyle/>
            <a:p>
              <a:endParaRPr lang="en-US" dirty="0"/>
            </a:p>
          </p:txBody>
        </p:sp>
        <p:sp>
          <p:nvSpPr>
            <p:cNvPr id="1401" name="object 677">
              <a:extLst>
                <a:ext uri="{FF2B5EF4-FFF2-40B4-BE49-F238E27FC236}">
                  <a16:creationId xmlns:a16="http://schemas.microsoft.com/office/drawing/2014/main" id="{C85BA07A-0B68-1A7D-7D78-AD130D3EC63A}"/>
                </a:ext>
              </a:extLst>
            </p:cNvPr>
            <p:cNvSpPr/>
            <p:nvPr/>
          </p:nvSpPr>
          <p:spPr>
            <a:xfrm>
              <a:off x="1854425" y="2701745"/>
              <a:ext cx="68580" cy="26034"/>
            </a:xfrm>
            <a:custGeom>
              <a:avLst/>
              <a:gdLst/>
              <a:ahLst/>
              <a:cxnLst/>
              <a:rect l="l" t="t" r="r" b="b"/>
              <a:pathLst>
                <a:path w="68579" h="26035">
                  <a:moveTo>
                    <a:pt x="68587" y="25681"/>
                  </a:moveTo>
                  <a:lnTo>
                    <a:pt x="0" y="25681"/>
                  </a:lnTo>
                  <a:lnTo>
                    <a:pt x="0" y="0"/>
                  </a:lnTo>
                  <a:lnTo>
                    <a:pt x="68587" y="0"/>
                  </a:lnTo>
                  <a:lnTo>
                    <a:pt x="68587" y="25681"/>
                  </a:lnTo>
                  <a:close/>
                </a:path>
              </a:pathLst>
            </a:custGeom>
            <a:grpFill/>
            <a:ln w="6346">
              <a:solidFill>
                <a:schemeClr val="accent2">
                  <a:alpha val="98000"/>
                </a:schemeClr>
              </a:solidFill>
            </a:ln>
          </p:spPr>
          <p:txBody>
            <a:bodyPr wrap="square" lIns="0" tIns="0" rIns="0" bIns="0" rtlCol="0"/>
            <a:lstStyle/>
            <a:p>
              <a:endParaRPr lang="en-US" dirty="0"/>
            </a:p>
          </p:txBody>
        </p:sp>
        <p:sp>
          <p:nvSpPr>
            <p:cNvPr id="1402" name="object 678">
              <a:extLst>
                <a:ext uri="{FF2B5EF4-FFF2-40B4-BE49-F238E27FC236}">
                  <a16:creationId xmlns:a16="http://schemas.microsoft.com/office/drawing/2014/main" id="{D138131B-6C88-2954-9450-2D0E0CF4E44D}"/>
                </a:ext>
              </a:extLst>
            </p:cNvPr>
            <p:cNvSpPr/>
            <p:nvPr/>
          </p:nvSpPr>
          <p:spPr>
            <a:xfrm>
              <a:off x="1762961" y="2747768"/>
              <a:ext cx="26034" cy="26034"/>
            </a:xfrm>
            <a:custGeom>
              <a:avLst/>
              <a:gdLst/>
              <a:ahLst/>
              <a:cxnLst/>
              <a:rect l="l" t="t" r="r" b="b"/>
              <a:pathLst>
                <a:path w="26034" h="26035">
                  <a:moveTo>
                    <a:pt x="25689" y="25700"/>
                  </a:moveTo>
                  <a:lnTo>
                    <a:pt x="0" y="25700"/>
                  </a:lnTo>
                  <a:lnTo>
                    <a:pt x="0" y="0"/>
                  </a:lnTo>
                  <a:lnTo>
                    <a:pt x="25689" y="0"/>
                  </a:lnTo>
                  <a:lnTo>
                    <a:pt x="25689" y="25700"/>
                  </a:lnTo>
                  <a:close/>
                </a:path>
              </a:pathLst>
            </a:custGeom>
            <a:grpFill/>
            <a:ln w="6346">
              <a:solidFill>
                <a:schemeClr val="accent2">
                  <a:alpha val="98000"/>
                </a:schemeClr>
              </a:solidFill>
            </a:ln>
          </p:spPr>
          <p:txBody>
            <a:bodyPr wrap="square" lIns="0" tIns="0" rIns="0" bIns="0" rtlCol="0"/>
            <a:lstStyle/>
            <a:p>
              <a:endParaRPr lang="en-US" dirty="0"/>
            </a:p>
          </p:txBody>
        </p:sp>
        <p:sp>
          <p:nvSpPr>
            <p:cNvPr id="1403" name="object 679">
              <a:extLst>
                <a:ext uri="{FF2B5EF4-FFF2-40B4-BE49-F238E27FC236}">
                  <a16:creationId xmlns:a16="http://schemas.microsoft.com/office/drawing/2014/main" id="{D6286FB6-F501-464E-9237-53378740BE07}"/>
                </a:ext>
              </a:extLst>
            </p:cNvPr>
            <p:cNvSpPr/>
            <p:nvPr/>
          </p:nvSpPr>
          <p:spPr>
            <a:xfrm>
              <a:off x="1852529" y="2747768"/>
              <a:ext cx="26034" cy="26034"/>
            </a:xfrm>
            <a:custGeom>
              <a:avLst/>
              <a:gdLst/>
              <a:ahLst/>
              <a:cxnLst/>
              <a:rect l="l" t="t" r="r" b="b"/>
              <a:pathLst>
                <a:path w="26034" h="26035">
                  <a:moveTo>
                    <a:pt x="25689" y="25700"/>
                  </a:moveTo>
                  <a:lnTo>
                    <a:pt x="0" y="25700"/>
                  </a:lnTo>
                  <a:lnTo>
                    <a:pt x="0" y="0"/>
                  </a:lnTo>
                  <a:lnTo>
                    <a:pt x="25689" y="0"/>
                  </a:lnTo>
                  <a:lnTo>
                    <a:pt x="25689" y="25700"/>
                  </a:lnTo>
                  <a:close/>
                </a:path>
              </a:pathLst>
            </a:custGeom>
            <a:grpFill/>
            <a:ln w="6346">
              <a:solidFill>
                <a:schemeClr val="accent2">
                  <a:alpha val="98000"/>
                </a:schemeClr>
              </a:solidFill>
            </a:ln>
          </p:spPr>
          <p:txBody>
            <a:bodyPr wrap="square" lIns="0" tIns="0" rIns="0" bIns="0" rtlCol="0"/>
            <a:lstStyle/>
            <a:p>
              <a:endParaRPr lang="en-US" dirty="0"/>
            </a:p>
          </p:txBody>
        </p:sp>
        <p:sp>
          <p:nvSpPr>
            <p:cNvPr id="1404" name="object 680">
              <a:extLst>
                <a:ext uri="{FF2B5EF4-FFF2-40B4-BE49-F238E27FC236}">
                  <a16:creationId xmlns:a16="http://schemas.microsoft.com/office/drawing/2014/main" id="{2747C004-58F7-36A8-1D7D-98B1D69B0DFF}"/>
                </a:ext>
              </a:extLst>
            </p:cNvPr>
            <p:cNvSpPr/>
            <p:nvPr/>
          </p:nvSpPr>
          <p:spPr>
            <a:xfrm>
              <a:off x="1897313" y="2747768"/>
              <a:ext cx="26034" cy="26034"/>
            </a:xfrm>
            <a:custGeom>
              <a:avLst/>
              <a:gdLst/>
              <a:ahLst/>
              <a:cxnLst/>
              <a:rect l="l" t="t" r="r" b="b"/>
              <a:pathLst>
                <a:path w="26034" h="26035">
                  <a:moveTo>
                    <a:pt x="25699" y="25700"/>
                  </a:moveTo>
                  <a:lnTo>
                    <a:pt x="0" y="25700"/>
                  </a:lnTo>
                  <a:lnTo>
                    <a:pt x="0" y="0"/>
                  </a:lnTo>
                  <a:lnTo>
                    <a:pt x="25699" y="0"/>
                  </a:lnTo>
                  <a:lnTo>
                    <a:pt x="25699" y="25700"/>
                  </a:lnTo>
                  <a:close/>
                </a:path>
              </a:pathLst>
            </a:custGeom>
            <a:grpFill/>
            <a:ln w="6346">
              <a:solidFill>
                <a:schemeClr val="accent2">
                  <a:alpha val="98000"/>
                </a:schemeClr>
              </a:solidFill>
            </a:ln>
          </p:spPr>
          <p:txBody>
            <a:bodyPr wrap="square" lIns="0" tIns="0" rIns="0" bIns="0" rtlCol="0"/>
            <a:lstStyle/>
            <a:p>
              <a:endParaRPr lang="en-US" dirty="0"/>
            </a:p>
          </p:txBody>
        </p:sp>
        <p:sp>
          <p:nvSpPr>
            <p:cNvPr id="1405" name="object 681">
              <a:extLst>
                <a:ext uri="{FF2B5EF4-FFF2-40B4-BE49-F238E27FC236}">
                  <a16:creationId xmlns:a16="http://schemas.microsoft.com/office/drawing/2014/main" id="{DC6F62F4-7234-6394-9308-3735115F337C}"/>
                </a:ext>
              </a:extLst>
            </p:cNvPr>
            <p:cNvSpPr/>
            <p:nvPr/>
          </p:nvSpPr>
          <p:spPr>
            <a:xfrm>
              <a:off x="1673393" y="2793801"/>
              <a:ext cx="26034" cy="26034"/>
            </a:xfrm>
            <a:custGeom>
              <a:avLst/>
              <a:gdLst/>
              <a:ahLst/>
              <a:cxnLst/>
              <a:rect l="l" t="t" r="r" b="b"/>
              <a:pathLst>
                <a:path w="26034" h="26035">
                  <a:moveTo>
                    <a:pt x="25693" y="25685"/>
                  </a:moveTo>
                  <a:lnTo>
                    <a:pt x="0" y="25685"/>
                  </a:lnTo>
                  <a:lnTo>
                    <a:pt x="0" y="0"/>
                  </a:lnTo>
                  <a:lnTo>
                    <a:pt x="25693" y="0"/>
                  </a:lnTo>
                  <a:lnTo>
                    <a:pt x="25693"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406" name="object 682">
              <a:extLst>
                <a:ext uri="{FF2B5EF4-FFF2-40B4-BE49-F238E27FC236}">
                  <a16:creationId xmlns:a16="http://schemas.microsoft.com/office/drawing/2014/main" id="{D7C41ED7-2AB9-4063-EEDF-EB2FEE055926}"/>
                </a:ext>
              </a:extLst>
            </p:cNvPr>
            <p:cNvSpPr/>
            <p:nvPr/>
          </p:nvSpPr>
          <p:spPr>
            <a:xfrm>
              <a:off x="1718187" y="2793801"/>
              <a:ext cx="26034" cy="26034"/>
            </a:xfrm>
            <a:custGeom>
              <a:avLst/>
              <a:gdLst/>
              <a:ahLst/>
              <a:cxnLst/>
              <a:rect l="l" t="t" r="r" b="b"/>
              <a:pathLst>
                <a:path w="26034" h="26035">
                  <a:moveTo>
                    <a:pt x="25689" y="25685"/>
                  </a:moveTo>
                  <a:lnTo>
                    <a:pt x="0" y="25685"/>
                  </a:lnTo>
                  <a:lnTo>
                    <a:pt x="0" y="0"/>
                  </a:lnTo>
                  <a:lnTo>
                    <a:pt x="25689" y="0"/>
                  </a:lnTo>
                  <a:lnTo>
                    <a:pt x="25689"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407" name="object 683">
              <a:extLst>
                <a:ext uri="{FF2B5EF4-FFF2-40B4-BE49-F238E27FC236}">
                  <a16:creationId xmlns:a16="http://schemas.microsoft.com/office/drawing/2014/main" id="{3C7B1546-2B00-D600-503C-5F04EE0D9F32}"/>
                </a:ext>
              </a:extLst>
            </p:cNvPr>
            <p:cNvSpPr/>
            <p:nvPr/>
          </p:nvSpPr>
          <p:spPr>
            <a:xfrm>
              <a:off x="1762961" y="2793801"/>
              <a:ext cx="26034" cy="26034"/>
            </a:xfrm>
            <a:custGeom>
              <a:avLst/>
              <a:gdLst/>
              <a:ahLst/>
              <a:cxnLst/>
              <a:rect l="l" t="t" r="r" b="b"/>
              <a:pathLst>
                <a:path w="26034" h="26035">
                  <a:moveTo>
                    <a:pt x="25689" y="25685"/>
                  </a:moveTo>
                  <a:lnTo>
                    <a:pt x="0" y="25685"/>
                  </a:lnTo>
                  <a:lnTo>
                    <a:pt x="0" y="0"/>
                  </a:lnTo>
                  <a:lnTo>
                    <a:pt x="25689" y="0"/>
                  </a:lnTo>
                  <a:lnTo>
                    <a:pt x="25689"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408" name="object 684">
              <a:extLst>
                <a:ext uri="{FF2B5EF4-FFF2-40B4-BE49-F238E27FC236}">
                  <a16:creationId xmlns:a16="http://schemas.microsoft.com/office/drawing/2014/main" id="{0C03CC16-C6A3-B187-D57A-32FAE3ED33A5}"/>
                </a:ext>
              </a:extLst>
            </p:cNvPr>
            <p:cNvSpPr/>
            <p:nvPr/>
          </p:nvSpPr>
          <p:spPr>
            <a:xfrm>
              <a:off x="1897313" y="2793801"/>
              <a:ext cx="26034" cy="26034"/>
            </a:xfrm>
            <a:custGeom>
              <a:avLst/>
              <a:gdLst/>
              <a:ahLst/>
              <a:cxnLst/>
              <a:rect l="l" t="t" r="r" b="b"/>
              <a:pathLst>
                <a:path w="26034" h="26035">
                  <a:moveTo>
                    <a:pt x="25699" y="25685"/>
                  </a:moveTo>
                  <a:lnTo>
                    <a:pt x="0" y="25685"/>
                  </a:lnTo>
                  <a:lnTo>
                    <a:pt x="0" y="0"/>
                  </a:lnTo>
                  <a:lnTo>
                    <a:pt x="25699" y="0"/>
                  </a:lnTo>
                  <a:lnTo>
                    <a:pt x="25699"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409" name="object 685">
              <a:extLst>
                <a:ext uri="{FF2B5EF4-FFF2-40B4-BE49-F238E27FC236}">
                  <a16:creationId xmlns:a16="http://schemas.microsoft.com/office/drawing/2014/main" id="{55F26651-3633-9F46-06FC-99099D5B56C3}"/>
                </a:ext>
              </a:extLst>
            </p:cNvPr>
            <p:cNvSpPr/>
            <p:nvPr/>
          </p:nvSpPr>
          <p:spPr>
            <a:xfrm>
              <a:off x="1673393" y="2839816"/>
              <a:ext cx="26034" cy="26034"/>
            </a:xfrm>
            <a:custGeom>
              <a:avLst/>
              <a:gdLst/>
              <a:ahLst/>
              <a:cxnLst/>
              <a:rect l="l" t="t" r="r" b="b"/>
              <a:pathLst>
                <a:path w="26034" h="26035">
                  <a:moveTo>
                    <a:pt x="25693" y="25707"/>
                  </a:moveTo>
                  <a:lnTo>
                    <a:pt x="0" y="25707"/>
                  </a:lnTo>
                  <a:lnTo>
                    <a:pt x="0" y="0"/>
                  </a:lnTo>
                  <a:lnTo>
                    <a:pt x="25693" y="0"/>
                  </a:lnTo>
                  <a:lnTo>
                    <a:pt x="25693" y="25707"/>
                  </a:lnTo>
                  <a:close/>
                </a:path>
              </a:pathLst>
            </a:custGeom>
            <a:grpFill/>
            <a:ln w="6346">
              <a:solidFill>
                <a:schemeClr val="accent2">
                  <a:alpha val="98000"/>
                </a:schemeClr>
              </a:solidFill>
            </a:ln>
          </p:spPr>
          <p:txBody>
            <a:bodyPr wrap="square" lIns="0" tIns="0" rIns="0" bIns="0" rtlCol="0"/>
            <a:lstStyle/>
            <a:p>
              <a:endParaRPr lang="en-US" dirty="0"/>
            </a:p>
          </p:txBody>
        </p:sp>
        <p:sp>
          <p:nvSpPr>
            <p:cNvPr id="1410" name="object 686">
              <a:extLst>
                <a:ext uri="{FF2B5EF4-FFF2-40B4-BE49-F238E27FC236}">
                  <a16:creationId xmlns:a16="http://schemas.microsoft.com/office/drawing/2014/main" id="{E53BBC77-613B-3E75-2CB9-CB0339C0C047}"/>
                </a:ext>
              </a:extLst>
            </p:cNvPr>
            <p:cNvSpPr/>
            <p:nvPr/>
          </p:nvSpPr>
          <p:spPr>
            <a:xfrm>
              <a:off x="1762961" y="2839816"/>
              <a:ext cx="26034" cy="26034"/>
            </a:xfrm>
            <a:custGeom>
              <a:avLst/>
              <a:gdLst/>
              <a:ahLst/>
              <a:cxnLst/>
              <a:rect l="l" t="t" r="r" b="b"/>
              <a:pathLst>
                <a:path w="26034" h="26035">
                  <a:moveTo>
                    <a:pt x="25689" y="25707"/>
                  </a:moveTo>
                  <a:lnTo>
                    <a:pt x="0" y="25707"/>
                  </a:lnTo>
                  <a:lnTo>
                    <a:pt x="0" y="0"/>
                  </a:lnTo>
                  <a:lnTo>
                    <a:pt x="25689" y="0"/>
                  </a:lnTo>
                  <a:lnTo>
                    <a:pt x="25689" y="25707"/>
                  </a:lnTo>
                  <a:close/>
                </a:path>
              </a:pathLst>
            </a:custGeom>
            <a:grpFill/>
            <a:ln w="6346">
              <a:solidFill>
                <a:schemeClr val="accent2">
                  <a:alpha val="98000"/>
                </a:schemeClr>
              </a:solidFill>
            </a:ln>
          </p:spPr>
          <p:txBody>
            <a:bodyPr wrap="square" lIns="0" tIns="0" rIns="0" bIns="0" rtlCol="0"/>
            <a:lstStyle/>
            <a:p>
              <a:endParaRPr lang="en-US" dirty="0"/>
            </a:p>
          </p:txBody>
        </p:sp>
        <p:sp>
          <p:nvSpPr>
            <p:cNvPr id="1411" name="object 687">
              <a:extLst>
                <a:ext uri="{FF2B5EF4-FFF2-40B4-BE49-F238E27FC236}">
                  <a16:creationId xmlns:a16="http://schemas.microsoft.com/office/drawing/2014/main" id="{0BEAC23F-5DAD-FE4E-5568-DCA0EC94E081}"/>
                </a:ext>
              </a:extLst>
            </p:cNvPr>
            <p:cNvSpPr/>
            <p:nvPr/>
          </p:nvSpPr>
          <p:spPr>
            <a:xfrm>
              <a:off x="1852529" y="2839816"/>
              <a:ext cx="26034" cy="26034"/>
            </a:xfrm>
            <a:custGeom>
              <a:avLst/>
              <a:gdLst/>
              <a:ahLst/>
              <a:cxnLst/>
              <a:rect l="l" t="t" r="r" b="b"/>
              <a:pathLst>
                <a:path w="26034" h="26035">
                  <a:moveTo>
                    <a:pt x="25689" y="25707"/>
                  </a:moveTo>
                  <a:lnTo>
                    <a:pt x="0" y="25707"/>
                  </a:lnTo>
                  <a:lnTo>
                    <a:pt x="0" y="0"/>
                  </a:lnTo>
                  <a:lnTo>
                    <a:pt x="25689" y="0"/>
                  </a:lnTo>
                  <a:lnTo>
                    <a:pt x="25689" y="25707"/>
                  </a:lnTo>
                  <a:close/>
                </a:path>
              </a:pathLst>
            </a:custGeom>
            <a:grpFill/>
            <a:ln w="6346">
              <a:solidFill>
                <a:schemeClr val="accent2">
                  <a:alpha val="98000"/>
                </a:schemeClr>
              </a:solidFill>
            </a:ln>
          </p:spPr>
          <p:txBody>
            <a:bodyPr wrap="square" lIns="0" tIns="0" rIns="0" bIns="0" rtlCol="0"/>
            <a:lstStyle/>
            <a:p>
              <a:endParaRPr lang="en-US" dirty="0"/>
            </a:p>
          </p:txBody>
        </p:sp>
        <p:sp>
          <p:nvSpPr>
            <p:cNvPr id="1412" name="object 688">
              <a:extLst>
                <a:ext uri="{FF2B5EF4-FFF2-40B4-BE49-F238E27FC236}">
                  <a16:creationId xmlns:a16="http://schemas.microsoft.com/office/drawing/2014/main" id="{272D8FFC-AA67-F008-4691-E5D525DF1ADD}"/>
                </a:ext>
              </a:extLst>
            </p:cNvPr>
            <p:cNvSpPr/>
            <p:nvPr/>
          </p:nvSpPr>
          <p:spPr>
            <a:xfrm>
              <a:off x="1718187" y="2885860"/>
              <a:ext cx="26034" cy="26034"/>
            </a:xfrm>
            <a:custGeom>
              <a:avLst/>
              <a:gdLst/>
              <a:ahLst/>
              <a:cxnLst/>
              <a:rect l="l" t="t" r="r" b="b"/>
              <a:pathLst>
                <a:path w="26034" h="26035">
                  <a:moveTo>
                    <a:pt x="25689" y="25687"/>
                  </a:moveTo>
                  <a:lnTo>
                    <a:pt x="0" y="25687"/>
                  </a:lnTo>
                  <a:lnTo>
                    <a:pt x="0" y="0"/>
                  </a:lnTo>
                  <a:lnTo>
                    <a:pt x="25689" y="0"/>
                  </a:lnTo>
                  <a:lnTo>
                    <a:pt x="25689" y="25687"/>
                  </a:lnTo>
                  <a:close/>
                </a:path>
              </a:pathLst>
            </a:custGeom>
            <a:grpFill/>
            <a:ln w="6346">
              <a:solidFill>
                <a:schemeClr val="accent2">
                  <a:alpha val="98000"/>
                </a:schemeClr>
              </a:solidFill>
            </a:ln>
          </p:spPr>
          <p:txBody>
            <a:bodyPr wrap="square" lIns="0" tIns="0" rIns="0" bIns="0" rtlCol="0"/>
            <a:lstStyle/>
            <a:p>
              <a:endParaRPr lang="en-US" dirty="0"/>
            </a:p>
          </p:txBody>
        </p:sp>
        <p:sp>
          <p:nvSpPr>
            <p:cNvPr id="1413" name="object 689">
              <a:extLst>
                <a:ext uri="{FF2B5EF4-FFF2-40B4-BE49-F238E27FC236}">
                  <a16:creationId xmlns:a16="http://schemas.microsoft.com/office/drawing/2014/main" id="{C685FFA5-F196-E609-231F-D02E2A2395A5}"/>
                </a:ext>
              </a:extLst>
            </p:cNvPr>
            <p:cNvSpPr/>
            <p:nvPr/>
          </p:nvSpPr>
          <p:spPr>
            <a:xfrm>
              <a:off x="1807751" y="2885860"/>
              <a:ext cx="26034" cy="26034"/>
            </a:xfrm>
            <a:custGeom>
              <a:avLst/>
              <a:gdLst/>
              <a:ahLst/>
              <a:cxnLst/>
              <a:rect l="l" t="t" r="r" b="b"/>
              <a:pathLst>
                <a:path w="26034" h="26035">
                  <a:moveTo>
                    <a:pt x="25693" y="25687"/>
                  </a:moveTo>
                  <a:lnTo>
                    <a:pt x="0" y="25687"/>
                  </a:lnTo>
                  <a:lnTo>
                    <a:pt x="0" y="0"/>
                  </a:lnTo>
                  <a:lnTo>
                    <a:pt x="25693" y="0"/>
                  </a:lnTo>
                  <a:lnTo>
                    <a:pt x="25693" y="25687"/>
                  </a:lnTo>
                  <a:close/>
                </a:path>
              </a:pathLst>
            </a:custGeom>
            <a:grpFill/>
            <a:ln w="6346">
              <a:solidFill>
                <a:schemeClr val="accent2">
                  <a:alpha val="98000"/>
                </a:schemeClr>
              </a:solidFill>
            </a:ln>
          </p:spPr>
          <p:txBody>
            <a:bodyPr wrap="square" lIns="0" tIns="0" rIns="0" bIns="0" rtlCol="0"/>
            <a:lstStyle/>
            <a:p>
              <a:endParaRPr lang="en-US" dirty="0"/>
            </a:p>
          </p:txBody>
        </p:sp>
        <p:sp>
          <p:nvSpPr>
            <p:cNvPr id="1414" name="object 690">
              <a:extLst>
                <a:ext uri="{FF2B5EF4-FFF2-40B4-BE49-F238E27FC236}">
                  <a16:creationId xmlns:a16="http://schemas.microsoft.com/office/drawing/2014/main" id="{82E2CD44-FDC3-80E5-F1D7-95FE2B657B3B}"/>
                </a:ext>
              </a:extLst>
            </p:cNvPr>
            <p:cNvSpPr/>
            <p:nvPr/>
          </p:nvSpPr>
          <p:spPr>
            <a:xfrm>
              <a:off x="1897313" y="2885860"/>
              <a:ext cx="26034" cy="26034"/>
            </a:xfrm>
            <a:custGeom>
              <a:avLst/>
              <a:gdLst/>
              <a:ahLst/>
              <a:cxnLst/>
              <a:rect l="l" t="t" r="r" b="b"/>
              <a:pathLst>
                <a:path w="26034" h="26035">
                  <a:moveTo>
                    <a:pt x="25699" y="25687"/>
                  </a:moveTo>
                  <a:lnTo>
                    <a:pt x="0" y="25687"/>
                  </a:lnTo>
                  <a:lnTo>
                    <a:pt x="0" y="0"/>
                  </a:lnTo>
                  <a:lnTo>
                    <a:pt x="25699" y="0"/>
                  </a:lnTo>
                  <a:lnTo>
                    <a:pt x="25699" y="25687"/>
                  </a:lnTo>
                  <a:close/>
                </a:path>
              </a:pathLst>
            </a:custGeom>
            <a:grpFill/>
            <a:ln w="6346">
              <a:solidFill>
                <a:schemeClr val="accent2">
                  <a:alpha val="98000"/>
                </a:schemeClr>
              </a:solidFill>
            </a:ln>
          </p:spPr>
          <p:txBody>
            <a:bodyPr wrap="square" lIns="0" tIns="0" rIns="0" bIns="0" rtlCol="0"/>
            <a:lstStyle/>
            <a:p>
              <a:endParaRPr lang="en-US" dirty="0"/>
            </a:p>
          </p:txBody>
        </p:sp>
        <p:sp>
          <p:nvSpPr>
            <p:cNvPr id="1415" name="object 691">
              <a:extLst>
                <a:ext uri="{FF2B5EF4-FFF2-40B4-BE49-F238E27FC236}">
                  <a16:creationId xmlns:a16="http://schemas.microsoft.com/office/drawing/2014/main" id="{7C22AD67-ED1C-0D34-F55B-2788317C5066}"/>
                </a:ext>
              </a:extLst>
            </p:cNvPr>
            <p:cNvSpPr/>
            <p:nvPr/>
          </p:nvSpPr>
          <p:spPr>
            <a:xfrm>
              <a:off x="1673393" y="2931880"/>
              <a:ext cx="26034" cy="26034"/>
            </a:xfrm>
            <a:custGeom>
              <a:avLst/>
              <a:gdLst/>
              <a:ahLst/>
              <a:cxnLst/>
              <a:rect l="l" t="t" r="r" b="b"/>
              <a:pathLst>
                <a:path w="26034" h="26035">
                  <a:moveTo>
                    <a:pt x="25693" y="25699"/>
                  </a:moveTo>
                  <a:lnTo>
                    <a:pt x="0" y="25699"/>
                  </a:lnTo>
                  <a:lnTo>
                    <a:pt x="0" y="0"/>
                  </a:lnTo>
                  <a:lnTo>
                    <a:pt x="25693" y="0"/>
                  </a:lnTo>
                  <a:lnTo>
                    <a:pt x="25693" y="25699"/>
                  </a:lnTo>
                  <a:close/>
                </a:path>
              </a:pathLst>
            </a:custGeom>
            <a:grpFill/>
            <a:ln w="6346">
              <a:solidFill>
                <a:schemeClr val="accent2">
                  <a:alpha val="98000"/>
                </a:schemeClr>
              </a:solidFill>
            </a:ln>
          </p:spPr>
          <p:txBody>
            <a:bodyPr wrap="square" lIns="0" tIns="0" rIns="0" bIns="0" rtlCol="0"/>
            <a:lstStyle/>
            <a:p>
              <a:endParaRPr lang="en-US" dirty="0"/>
            </a:p>
          </p:txBody>
        </p:sp>
        <p:sp>
          <p:nvSpPr>
            <p:cNvPr id="1416" name="object 692">
              <a:extLst>
                <a:ext uri="{FF2B5EF4-FFF2-40B4-BE49-F238E27FC236}">
                  <a16:creationId xmlns:a16="http://schemas.microsoft.com/office/drawing/2014/main" id="{2D60FF5F-CAFD-0CE2-B46C-C938548A1385}"/>
                </a:ext>
              </a:extLst>
            </p:cNvPr>
            <p:cNvSpPr/>
            <p:nvPr/>
          </p:nvSpPr>
          <p:spPr>
            <a:xfrm>
              <a:off x="1762961" y="2931880"/>
              <a:ext cx="26034" cy="26034"/>
            </a:xfrm>
            <a:custGeom>
              <a:avLst/>
              <a:gdLst/>
              <a:ahLst/>
              <a:cxnLst/>
              <a:rect l="l" t="t" r="r" b="b"/>
              <a:pathLst>
                <a:path w="26034" h="26035">
                  <a:moveTo>
                    <a:pt x="25689" y="25699"/>
                  </a:moveTo>
                  <a:lnTo>
                    <a:pt x="0" y="25699"/>
                  </a:lnTo>
                  <a:lnTo>
                    <a:pt x="0" y="0"/>
                  </a:lnTo>
                  <a:lnTo>
                    <a:pt x="25689" y="0"/>
                  </a:lnTo>
                  <a:lnTo>
                    <a:pt x="25689" y="25699"/>
                  </a:lnTo>
                  <a:close/>
                </a:path>
              </a:pathLst>
            </a:custGeom>
            <a:grpFill/>
            <a:ln w="6346">
              <a:solidFill>
                <a:schemeClr val="accent2">
                  <a:alpha val="98000"/>
                </a:schemeClr>
              </a:solidFill>
            </a:ln>
          </p:spPr>
          <p:txBody>
            <a:bodyPr wrap="square" lIns="0" tIns="0" rIns="0" bIns="0" rtlCol="0"/>
            <a:lstStyle/>
            <a:p>
              <a:endParaRPr lang="en-US" dirty="0"/>
            </a:p>
          </p:txBody>
        </p:sp>
        <p:sp>
          <p:nvSpPr>
            <p:cNvPr id="1417" name="object 693">
              <a:extLst>
                <a:ext uri="{FF2B5EF4-FFF2-40B4-BE49-F238E27FC236}">
                  <a16:creationId xmlns:a16="http://schemas.microsoft.com/office/drawing/2014/main" id="{989B7396-62BE-AFEE-6728-A65838DC7AAC}"/>
                </a:ext>
              </a:extLst>
            </p:cNvPr>
            <p:cNvSpPr/>
            <p:nvPr/>
          </p:nvSpPr>
          <p:spPr>
            <a:xfrm>
              <a:off x="1897313" y="2931880"/>
              <a:ext cx="26034" cy="26034"/>
            </a:xfrm>
            <a:custGeom>
              <a:avLst/>
              <a:gdLst/>
              <a:ahLst/>
              <a:cxnLst/>
              <a:rect l="l" t="t" r="r" b="b"/>
              <a:pathLst>
                <a:path w="26034" h="26035">
                  <a:moveTo>
                    <a:pt x="25699" y="25699"/>
                  </a:moveTo>
                  <a:lnTo>
                    <a:pt x="0" y="25699"/>
                  </a:lnTo>
                  <a:lnTo>
                    <a:pt x="0" y="0"/>
                  </a:lnTo>
                  <a:lnTo>
                    <a:pt x="25699" y="0"/>
                  </a:lnTo>
                  <a:lnTo>
                    <a:pt x="25699" y="25699"/>
                  </a:lnTo>
                  <a:close/>
                </a:path>
              </a:pathLst>
            </a:custGeom>
            <a:grpFill/>
            <a:ln w="6346">
              <a:solidFill>
                <a:schemeClr val="accent2">
                  <a:alpha val="98000"/>
                </a:schemeClr>
              </a:solidFill>
            </a:ln>
          </p:spPr>
          <p:txBody>
            <a:bodyPr wrap="square" lIns="0" tIns="0" rIns="0" bIns="0" rtlCol="0"/>
            <a:lstStyle/>
            <a:p>
              <a:endParaRPr lang="en-US" dirty="0"/>
            </a:p>
          </p:txBody>
        </p:sp>
        <p:sp>
          <p:nvSpPr>
            <p:cNvPr id="1418" name="object 694">
              <a:extLst>
                <a:ext uri="{FF2B5EF4-FFF2-40B4-BE49-F238E27FC236}">
                  <a16:creationId xmlns:a16="http://schemas.microsoft.com/office/drawing/2014/main" id="{84285554-B04E-4EAE-D479-552F917C1CE3}"/>
                </a:ext>
              </a:extLst>
            </p:cNvPr>
            <p:cNvSpPr/>
            <p:nvPr/>
          </p:nvSpPr>
          <p:spPr>
            <a:xfrm>
              <a:off x="1492045" y="2976422"/>
              <a:ext cx="26034" cy="26034"/>
            </a:xfrm>
            <a:custGeom>
              <a:avLst/>
              <a:gdLst/>
              <a:ahLst/>
              <a:cxnLst/>
              <a:rect l="l" t="t" r="r" b="b"/>
              <a:pathLst>
                <a:path w="26034" h="26035">
                  <a:moveTo>
                    <a:pt x="25697" y="25703"/>
                  </a:moveTo>
                  <a:lnTo>
                    <a:pt x="0" y="25703"/>
                  </a:lnTo>
                  <a:lnTo>
                    <a:pt x="0" y="0"/>
                  </a:lnTo>
                  <a:lnTo>
                    <a:pt x="25697" y="0"/>
                  </a:lnTo>
                  <a:lnTo>
                    <a:pt x="25697" y="25703"/>
                  </a:lnTo>
                  <a:close/>
                </a:path>
              </a:pathLst>
            </a:custGeom>
            <a:grpFill/>
            <a:ln w="6346">
              <a:solidFill>
                <a:schemeClr val="accent2">
                  <a:alpha val="98000"/>
                </a:schemeClr>
              </a:solidFill>
            </a:ln>
          </p:spPr>
          <p:txBody>
            <a:bodyPr wrap="square" lIns="0" tIns="0" rIns="0" bIns="0" rtlCol="0"/>
            <a:lstStyle/>
            <a:p>
              <a:endParaRPr lang="en-US" dirty="0"/>
            </a:p>
          </p:txBody>
        </p:sp>
        <p:sp>
          <p:nvSpPr>
            <p:cNvPr id="1419" name="object 695">
              <a:extLst>
                <a:ext uri="{FF2B5EF4-FFF2-40B4-BE49-F238E27FC236}">
                  <a16:creationId xmlns:a16="http://schemas.microsoft.com/office/drawing/2014/main" id="{AD9BCF3B-EB8E-30A5-BF36-68344D197D99}"/>
                </a:ext>
              </a:extLst>
            </p:cNvPr>
            <p:cNvSpPr/>
            <p:nvPr/>
          </p:nvSpPr>
          <p:spPr>
            <a:xfrm>
              <a:off x="1626405" y="2976422"/>
              <a:ext cx="26034" cy="26034"/>
            </a:xfrm>
            <a:custGeom>
              <a:avLst/>
              <a:gdLst/>
              <a:ahLst/>
              <a:cxnLst/>
              <a:rect l="l" t="t" r="r" b="b"/>
              <a:pathLst>
                <a:path w="26034" h="26035">
                  <a:moveTo>
                    <a:pt x="25689" y="25703"/>
                  </a:moveTo>
                  <a:lnTo>
                    <a:pt x="0" y="25703"/>
                  </a:lnTo>
                  <a:lnTo>
                    <a:pt x="0" y="0"/>
                  </a:lnTo>
                  <a:lnTo>
                    <a:pt x="25689" y="0"/>
                  </a:lnTo>
                  <a:lnTo>
                    <a:pt x="25689" y="25703"/>
                  </a:lnTo>
                  <a:close/>
                </a:path>
              </a:pathLst>
            </a:custGeom>
            <a:grpFill/>
            <a:ln w="6346">
              <a:solidFill>
                <a:schemeClr val="accent2">
                  <a:alpha val="98000"/>
                </a:schemeClr>
              </a:solidFill>
            </a:ln>
          </p:spPr>
          <p:txBody>
            <a:bodyPr wrap="square" lIns="0" tIns="0" rIns="0" bIns="0" rtlCol="0"/>
            <a:lstStyle/>
            <a:p>
              <a:endParaRPr lang="en-US" dirty="0"/>
            </a:p>
          </p:txBody>
        </p:sp>
        <p:sp>
          <p:nvSpPr>
            <p:cNvPr id="1420" name="object 696">
              <a:extLst>
                <a:ext uri="{FF2B5EF4-FFF2-40B4-BE49-F238E27FC236}">
                  <a16:creationId xmlns:a16="http://schemas.microsoft.com/office/drawing/2014/main" id="{505981E9-CA2A-7809-2DD7-8A871FF72528}"/>
                </a:ext>
              </a:extLst>
            </p:cNvPr>
            <p:cNvSpPr/>
            <p:nvPr/>
          </p:nvSpPr>
          <p:spPr>
            <a:xfrm>
              <a:off x="1673393" y="2976422"/>
              <a:ext cx="26034" cy="26034"/>
            </a:xfrm>
            <a:custGeom>
              <a:avLst/>
              <a:gdLst/>
              <a:ahLst/>
              <a:cxnLst/>
              <a:rect l="l" t="t" r="r" b="b"/>
              <a:pathLst>
                <a:path w="26034" h="26035">
                  <a:moveTo>
                    <a:pt x="25693" y="25703"/>
                  </a:moveTo>
                  <a:lnTo>
                    <a:pt x="0" y="25703"/>
                  </a:lnTo>
                  <a:lnTo>
                    <a:pt x="0" y="0"/>
                  </a:lnTo>
                  <a:lnTo>
                    <a:pt x="25693" y="0"/>
                  </a:lnTo>
                  <a:lnTo>
                    <a:pt x="25693" y="25703"/>
                  </a:lnTo>
                  <a:close/>
                </a:path>
              </a:pathLst>
            </a:custGeom>
            <a:grpFill/>
            <a:ln w="6346">
              <a:solidFill>
                <a:schemeClr val="accent2">
                  <a:alpha val="98000"/>
                </a:schemeClr>
              </a:solidFill>
            </a:ln>
          </p:spPr>
          <p:txBody>
            <a:bodyPr wrap="square" lIns="0" tIns="0" rIns="0" bIns="0" rtlCol="0"/>
            <a:lstStyle/>
            <a:p>
              <a:endParaRPr lang="en-US" dirty="0"/>
            </a:p>
          </p:txBody>
        </p:sp>
        <p:sp>
          <p:nvSpPr>
            <p:cNvPr id="1421" name="object 697">
              <a:extLst>
                <a:ext uri="{FF2B5EF4-FFF2-40B4-BE49-F238E27FC236}">
                  <a16:creationId xmlns:a16="http://schemas.microsoft.com/office/drawing/2014/main" id="{9EF7879A-20E2-818E-3590-CBEAB66ED48A}"/>
                </a:ext>
              </a:extLst>
            </p:cNvPr>
            <p:cNvSpPr/>
            <p:nvPr/>
          </p:nvSpPr>
          <p:spPr>
            <a:xfrm>
              <a:off x="1762961" y="2976422"/>
              <a:ext cx="26034" cy="26034"/>
            </a:xfrm>
            <a:custGeom>
              <a:avLst/>
              <a:gdLst/>
              <a:ahLst/>
              <a:cxnLst/>
              <a:rect l="l" t="t" r="r" b="b"/>
              <a:pathLst>
                <a:path w="26034" h="26035">
                  <a:moveTo>
                    <a:pt x="25689" y="25703"/>
                  </a:moveTo>
                  <a:lnTo>
                    <a:pt x="0" y="25703"/>
                  </a:lnTo>
                  <a:lnTo>
                    <a:pt x="0" y="0"/>
                  </a:lnTo>
                  <a:lnTo>
                    <a:pt x="25689" y="0"/>
                  </a:lnTo>
                  <a:lnTo>
                    <a:pt x="25689" y="25703"/>
                  </a:lnTo>
                  <a:close/>
                </a:path>
              </a:pathLst>
            </a:custGeom>
            <a:grpFill/>
            <a:ln w="6346">
              <a:solidFill>
                <a:schemeClr val="accent2">
                  <a:alpha val="98000"/>
                </a:schemeClr>
              </a:solidFill>
            </a:ln>
          </p:spPr>
          <p:txBody>
            <a:bodyPr wrap="square" lIns="0" tIns="0" rIns="0" bIns="0" rtlCol="0"/>
            <a:lstStyle/>
            <a:p>
              <a:endParaRPr lang="en-US" dirty="0"/>
            </a:p>
          </p:txBody>
        </p:sp>
        <p:sp>
          <p:nvSpPr>
            <p:cNvPr id="1422" name="object 698">
              <a:extLst>
                <a:ext uri="{FF2B5EF4-FFF2-40B4-BE49-F238E27FC236}">
                  <a16:creationId xmlns:a16="http://schemas.microsoft.com/office/drawing/2014/main" id="{761C2201-17FE-6E7D-2E55-F9AB9CEDDDCD}"/>
                </a:ext>
              </a:extLst>
            </p:cNvPr>
            <p:cNvSpPr/>
            <p:nvPr/>
          </p:nvSpPr>
          <p:spPr>
            <a:xfrm>
              <a:off x="1402485" y="3018844"/>
              <a:ext cx="26034" cy="26034"/>
            </a:xfrm>
            <a:custGeom>
              <a:avLst/>
              <a:gdLst/>
              <a:ahLst/>
              <a:cxnLst/>
              <a:rect l="l" t="t" r="r" b="b"/>
              <a:pathLst>
                <a:path w="26034" h="26035">
                  <a:moveTo>
                    <a:pt x="25697" y="25711"/>
                  </a:moveTo>
                  <a:lnTo>
                    <a:pt x="0" y="25711"/>
                  </a:lnTo>
                  <a:lnTo>
                    <a:pt x="0" y="0"/>
                  </a:lnTo>
                  <a:lnTo>
                    <a:pt x="25697" y="0"/>
                  </a:lnTo>
                  <a:lnTo>
                    <a:pt x="25697" y="25711"/>
                  </a:lnTo>
                  <a:close/>
                </a:path>
              </a:pathLst>
            </a:custGeom>
            <a:grpFill/>
            <a:ln w="6346">
              <a:solidFill>
                <a:schemeClr val="accent2">
                  <a:alpha val="98000"/>
                </a:schemeClr>
              </a:solidFill>
            </a:ln>
          </p:spPr>
          <p:txBody>
            <a:bodyPr wrap="square" lIns="0" tIns="0" rIns="0" bIns="0" rtlCol="0"/>
            <a:lstStyle/>
            <a:p>
              <a:endParaRPr lang="en-US" dirty="0"/>
            </a:p>
          </p:txBody>
        </p:sp>
        <p:sp>
          <p:nvSpPr>
            <p:cNvPr id="1423" name="object 699">
              <a:extLst>
                <a:ext uri="{FF2B5EF4-FFF2-40B4-BE49-F238E27FC236}">
                  <a16:creationId xmlns:a16="http://schemas.microsoft.com/office/drawing/2014/main" id="{CC565C0A-B332-D46B-1D56-87DF088C24C9}"/>
                </a:ext>
              </a:extLst>
            </p:cNvPr>
            <p:cNvSpPr/>
            <p:nvPr/>
          </p:nvSpPr>
          <p:spPr>
            <a:xfrm>
              <a:off x="1447265" y="3018844"/>
              <a:ext cx="26034" cy="26034"/>
            </a:xfrm>
            <a:custGeom>
              <a:avLst/>
              <a:gdLst/>
              <a:ahLst/>
              <a:cxnLst/>
              <a:rect l="l" t="t" r="r" b="b"/>
              <a:pathLst>
                <a:path w="26034" h="26035">
                  <a:moveTo>
                    <a:pt x="25689" y="25711"/>
                  </a:moveTo>
                  <a:lnTo>
                    <a:pt x="0" y="25711"/>
                  </a:lnTo>
                  <a:lnTo>
                    <a:pt x="0" y="0"/>
                  </a:lnTo>
                  <a:lnTo>
                    <a:pt x="25689" y="0"/>
                  </a:lnTo>
                  <a:lnTo>
                    <a:pt x="25689" y="25711"/>
                  </a:lnTo>
                  <a:close/>
                </a:path>
              </a:pathLst>
            </a:custGeom>
            <a:grpFill/>
            <a:ln w="6346">
              <a:solidFill>
                <a:schemeClr val="accent2">
                  <a:alpha val="98000"/>
                </a:schemeClr>
              </a:solidFill>
            </a:ln>
          </p:spPr>
          <p:txBody>
            <a:bodyPr wrap="square" lIns="0" tIns="0" rIns="0" bIns="0" rtlCol="0"/>
            <a:lstStyle/>
            <a:p>
              <a:endParaRPr lang="en-US" dirty="0"/>
            </a:p>
          </p:txBody>
        </p:sp>
        <p:sp>
          <p:nvSpPr>
            <p:cNvPr id="1424" name="object 700">
              <a:extLst>
                <a:ext uri="{FF2B5EF4-FFF2-40B4-BE49-F238E27FC236}">
                  <a16:creationId xmlns:a16="http://schemas.microsoft.com/office/drawing/2014/main" id="{908FA114-0AC7-A03E-2C27-50E68CC422B2}"/>
                </a:ext>
              </a:extLst>
            </p:cNvPr>
            <p:cNvSpPr/>
            <p:nvPr/>
          </p:nvSpPr>
          <p:spPr>
            <a:xfrm>
              <a:off x="1581614" y="3018844"/>
              <a:ext cx="26034" cy="26034"/>
            </a:xfrm>
            <a:custGeom>
              <a:avLst/>
              <a:gdLst/>
              <a:ahLst/>
              <a:cxnLst/>
              <a:rect l="l" t="t" r="r" b="b"/>
              <a:pathLst>
                <a:path w="26034" h="26035">
                  <a:moveTo>
                    <a:pt x="25697" y="25711"/>
                  </a:moveTo>
                  <a:lnTo>
                    <a:pt x="0" y="25711"/>
                  </a:lnTo>
                  <a:lnTo>
                    <a:pt x="0" y="0"/>
                  </a:lnTo>
                  <a:lnTo>
                    <a:pt x="25697" y="0"/>
                  </a:lnTo>
                  <a:lnTo>
                    <a:pt x="25697" y="25711"/>
                  </a:lnTo>
                  <a:close/>
                </a:path>
              </a:pathLst>
            </a:custGeom>
            <a:grpFill/>
            <a:ln w="6346">
              <a:solidFill>
                <a:schemeClr val="accent2">
                  <a:alpha val="98000"/>
                </a:schemeClr>
              </a:solidFill>
            </a:ln>
          </p:spPr>
          <p:txBody>
            <a:bodyPr wrap="square" lIns="0" tIns="0" rIns="0" bIns="0" rtlCol="0"/>
            <a:lstStyle/>
            <a:p>
              <a:endParaRPr lang="en-US" dirty="0"/>
            </a:p>
          </p:txBody>
        </p:sp>
        <p:sp>
          <p:nvSpPr>
            <p:cNvPr id="1425" name="object 701">
              <a:extLst>
                <a:ext uri="{FF2B5EF4-FFF2-40B4-BE49-F238E27FC236}">
                  <a16:creationId xmlns:a16="http://schemas.microsoft.com/office/drawing/2014/main" id="{73963AEA-FE11-6C30-58AA-8C3460B43EF3}"/>
                </a:ext>
              </a:extLst>
            </p:cNvPr>
            <p:cNvSpPr/>
            <p:nvPr/>
          </p:nvSpPr>
          <p:spPr>
            <a:xfrm>
              <a:off x="1673393" y="3018844"/>
              <a:ext cx="26034" cy="26034"/>
            </a:xfrm>
            <a:custGeom>
              <a:avLst/>
              <a:gdLst/>
              <a:ahLst/>
              <a:cxnLst/>
              <a:rect l="l" t="t" r="r" b="b"/>
              <a:pathLst>
                <a:path w="26034" h="26035">
                  <a:moveTo>
                    <a:pt x="25693" y="25711"/>
                  </a:moveTo>
                  <a:lnTo>
                    <a:pt x="0" y="25711"/>
                  </a:lnTo>
                  <a:lnTo>
                    <a:pt x="0" y="0"/>
                  </a:lnTo>
                  <a:lnTo>
                    <a:pt x="25693" y="0"/>
                  </a:lnTo>
                  <a:lnTo>
                    <a:pt x="25693" y="25711"/>
                  </a:lnTo>
                  <a:close/>
                </a:path>
              </a:pathLst>
            </a:custGeom>
            <a:grpFill/>
            <a:ln w="6346">
              <a:solidFill>
                <a:schemeClr val="accent2">
                  <a:alpha val="98000"/>
                </a:schemeClr>
              </a:solidFill>
            </a:ln>
          </p:spPr>
          <p:txBody>
            <a:bodyPr wrap="square" lIns="0" tIns="0" rIns="0" bIns="0" rtlCol="0"/>
            <a:lstStyle/>
            <a:p>
              <a:endParaRPr lang="en-US" dirty="0"/>
            </a:p>
          </p:txBody>
        </p:sp>
        <p:sp>
          <p:nvSpPr>
            <p:cNvPr id="1426" name="object 702">
              <a:extLst>
                <a:ext uri="{FF2B5EF4-FFF2-40B4-BE49-F238E27FC236}">
                  <a16:creationId xmlns:a16="http://schemas.microsoft.com/office/drawing/2014/main" id="{C2B006D2-EE40-04B0-005C-ED6F9ECFC112}"/>
                </a:ext>
              </a:extLst>
            </p:cNvPr>
            <p:cNvSpPr/>
            <p:nvPr/>
          </p:nvSpPr>
          <p:spPr>
            <a:xfrm>
              <a:off x="1897313" y="3018844"/>
              <a:ext cx="26034" cy="26034"/>
            </a:xfrm>
            <a:custGeom>
              <a:avLst/>
              <a:gdLst/>
              <a:ahLst/>
              <a:cxnLst/>
              <a:rect l="l" t="t" r="r" b="b"/>
              <a:pathLst>
                <a:path w="26034" h="26035">
                  <a:moveTo>
                    <a:pt x="25699" y="25711"/>
                  </a:moveTo>
                  <a:lnTo>
                    <a:pt x="0" y="25711"/>
                  </a:lnTo>
                  <a:lnTo>
                    <a:pt x="0" y="0"/>
                  </a:lnTo>
                  <a:lnTo>
                    <a:pt x="25699" y="0"/>
                  </a:lnTo>
                  <a:lnTo>
                    <a:pt x="25699" y="25711"/>
                  </a:lnTo>
                  <a:close/>
                </a:path>
              </a:pathLst>
            </a:custGeom>
            <a:grpFill/>
            <a:ln w="6346">
              <a:solidFill>
                <a:schemeClr val="accent2">
                  <a:alpha val="98000"/>
                </a:schemeClr>
              </a:solidFill>
            </a:ln>
          </p:spPr>
          <p:txBody>
            <a:bodyPr wrap="square" lIns="0" tIns="0" rIns="0" bIns="0" rtlCol="0"/>
            <a:lstStyle/>
            <a:p>
              <a:endParaRPr lang="en-US" dirty="0"/>
            </a:p>
          </p:txBody>
        </p:sp>
        <p:sp>
          <p:nvSpPr>
            <p:cNvPr id="1427" name="object 703">
              <a:extLst>
                <a:ext uri="{FF2B5EF4-FFF2-40B4-BE49-F238E27FC236}">
                  <a16:creationId xmlns:a16="http://schemas.microsoft.com/office/drawing/2014/main" id="{619501BA-7342-9DCF-11C5-AF3373F4DD92}"/>
                </a:ext>
              </a:extLst>
            </p:cNvPr>
            <p:cNvSpPr/>
            <p:nvPr/>
          </p:nvSpPr>
          <p:spPr>
            <a:xfrm>
              <a:off x="1626405" y="3059834"/>
              <a:ext cx="26034" cy="26034"/>
            </a:xfrm>
            <a:custGeom>
              <a:avLst/>
              <a:gdLst/>
              <a:ahLst/>
              <a:cxnLst/>
              <a:rect l="l" t="t" r="r" b="b"/>
              <a:pathLst>
                <a:path w="26034" h="26035">
                  <a:moveTo>
                    <a:pt x="25689" y="25687"/>
                  </a:moveTo>
                  <a:lnTo>
                    <a:pt x="0" y="25687"/>
                  </a:lnTo>
                  <a:lnTo>
                    <a:pt x="0" y="0"/>
                  </a:lnTo>
                  <a:lnTo>
                    <a:pt x="25689" y="0"/>
                  </a:lnTo>
                  <a:lnTo>
                    <a:pt x="25689" y="25687"/>
                  </a:lnTo>
                  <a:close/>
                </a:path>
              </a:pathLst>
            </a:custGeom>
            <a:grpFill/>
            <a:ln w="6346">
              <a:solidFill>
                <a:schemeClr val="accent2">
                  <a:alpha val="98000"/>
                </a:schemeClr>
              </a:solidFill>
            </a:ln>
          </p:spPr>
          <p:txBody>
            <a:bodyPr wrap="square" lIns="0" tIns="0" rIns="0" bIns="0" rtlCol="0"/>
            <a:lstStyle/>
            <a:p>
              <a:endParaRPr lang="en-US" dirty="0"/>
            </a:p>
          </p:txBody>
        </p:sp>
        <p:sp>
          <p:nvSpPr>
            <p:cNvPr id="1428" name="object 704">
              <a:extLst>
                <a:ext uri="{FF2B5EF4-FFF2-40B4-BE49-F238E27FC236}">
                  <a16:creationId xmlns:a16="http://schemas.microsoft.com/office/drawing/2014/main" id="{579303AE-8286-42D5-08C8-735A90F2AB8D}"/>
                </a:ext>
              </a:extLst>
            </p:cNvPr>
            <p:cNvSpPr/>
            <p:nvPr/>
          </p:nvSpPr>
          <p:spPr>
            <a:xfrm>
              <a:off x="1536830" y="3059834"/>
              <a:ext cx="26034" cy="26034"/>
            </a:xfrm>
            <a:custGeom>
              <a:avLst/>
              <a:gdLst/>
              <a:ahLst/>
              <a:cxnLst/>
              <a:rect l="l" t="t" r="r" b="b"/>
              <a:pathLst>
                <a:path w="26034" h="26035">
                  <a:moveTo>
                    <a:pt x="25697" y="25687"/>
                  </a:moveTo>
                  <a:lnTo>
                    <a:pt x="0" y="25687"/>
                  </a:lnTo>
                  <a:lnTo>
                    <a:pt x="0" y="0"/>
                  </a:lnTo>
                  <a:lnTo>
                    <a:pt x="25697" y="0"/>
                  </a:lnTo>
                  <a:lnTo>
                    <a:pt x="25697" y="25687"/>
                  </a:lnTo>
                  <a:close/>
                </a:path>
              </a:pathLst>
            </a:custGeom>
            <a:grpFill/>
            <a:ln w="6346">
              <a:solidFill>
                <a:schemeClr val="accent2">
                  <a:alpha val="98000"/>
                </a:schemeClr>
              </a:solidFill>
            </a:ln>
          </p:spPr>
          <p:txBody>
            <a:bodyPr wrap="square" lIns="0" tIns="0" rIns="0" bIns="0" rtlCol="0"/>
            <a:lstStyle/>
            <a:p>
              <a:endParaRPr lang="en-US" dirty="0"/>
            </a:p>
          </p:txBody>
        </p:sp>
        <p:sp>
          <p:nvSpPr>
            <p:cNvPr id="1429" name="object 705">
              <a:extLst>
                <a:ext uri="{FF2B5EF4-FFF2-40B4-BE49-F238E27FC236}">
                  <a16:creationId xmlns:a16="http://schemas.microsoft.com/office/drawing/2014/main" id="{EC5CD741-544E-A3FC-95F5-829DAF692F91}"/>
                </a:ext>
              </a:extLst>
            </p:cNvPr>
            <p:cNvSpPr/>
            <p:nvPr/>
          </p:nvSpPr>
          <p:spPr>
            <a:xfrm>
              <a:off x="1852529" y="3059834"/>
              <a:ext cx="26034" cy="26034"/>
            </a:xfrm>
            <a:custGeom>
              <a:avLst/>
              <a:gdLst/>
              <a:ahLst/>
              <a:cxnLst/>
              <a:rect l="l" t="t" r="r" b="b"/>
              <a:pathLst>
                <a:path w="26034" h="26035">
                  <a:moveTo>
                    <a:pt x="25689" y="25687"/>
                  </a:moveTo>
                  <a:lnTo>
                    <a:pt x="0" y="25687"/>
                  </a:lnTo>
                  <a:lnTo>
                    <a:pt x="0" y="0"/>
                  </a:lnTo>
                  <a:lnTo>
                    <a:pt x="25689" y="0"/>
                  </a:lnTo>
                  <a:lnTo>
                    <a:pt x="25689" y="25687"/>
                  </a:lnTo>
                  <a:close/>
                </a:path>
              </a:pathLst>
            </a:custGeom>
            <a:grpFill/>
            <a:ln w="6346">
              <a:solidFill>
                <a:schemeClr val="accent2">
                  <a:alpha val="98000"/>
                </a:schemeClr>
              </a:solidFill>
            </a:ln>
          </p:spPr>
          <p:txBody>
            <a:bodyPr wrap="square" lIns="0" tIns="0" rIns="0" bIns="0" rtlCol="0"/>
            <a:lstStyle/>
            <a:p>
              <a:endParaRPr lang="en-US" dirty="0"/>
            </a:p>
          </p:txBody>
        </p:sp>
        <p:sp>
          <p:nvSpPr>
            <p:cNvPr id="1430" name="object 706">
              <a:extLst>
                <a:ext uri="{FF2B5EF4-FFF2-40B4-BE49-F238E27FC236}">
                  <a16:creationId xmlns:a16="http://schemas.microsoft.com/office/drawing/2014/main" id="{0B4EE65C-779B-862D-B2A5-E0A23B941553}"/>
                </a:ext>
              </a:extLst>
            </p:cNvPr>
            <p:cNvSpPr/>
            <p:nvPr/>
          </p:nvSpPr>
          <p:spPr>
            <a:xfrm>
              <a:off x="1897313" y="3059834"/>
              <a:ext cx="26034" cy="26034"/>
            </a:xfrm>
            <a:custGeom>
              <a:avLst/>
              <a:gdLst/>
              <a:ahLst/>
              <a:cxnLst/>
              <a:rect l="l" t="t" r="r" b="b"/>
              <a:pathLst>
                <a:path w="26034" h="26035">
                  <a:moveTo>
                    <a:pt x="25699" y="25687"/>
                  </a:moveTo>
                  <a:lnTo>
                    <a:pt x="0" y="25687"/>
                  </a:lnTo>
                  <a:lnTo>
                    <a:pt x="0" y="0"/>
                  </a:lnTo>
                  <a:lnTo>
                    <a:pt x="25699" y="0"/>
                  </a:lnTo>
                  <a:lnTo>
                    <a:pt x="25699" y="25687"/>
                  </a:lnTo>
                  <a:close/>
                </a:path>
              </a:pathLst>
            </a:custGeom>
            <a:grpFill/>
            <a:ln w="6346">
              <a:solidFill>
                <a:schemeClr val="accent2">
                  <a:alpha val="98000"/>
                </a:schemeClr>
              </a:solidFill>
            </a:ln>
          </p:spPr>
          <p:txBody>
            <a:bodyPr wrap="square" lIns="0" tIns="0" rIns="0" bIns="0" rtlCol="0"/>
            <a:lstStyle/>
            <a:p>
              <a:endParaRPr lang="en-US" dirty="0"/>
            </a:p>
          </p:txBody>
        </p:sp>
        <p:sp>
          <p:nvSpPr>
            <p:cNvPr id="1431" name="object 707">
              <a:extLst>
                <a:ext uri="{FF2B5EF4-FFF2-40B4-BE49-F238E27FC236}">
                  <a16:creationId xmlns:a16="http://schemas.microsoft.com/office/drawing/2014/main" id="{F4A83A34-607B-5309-0BC3-7D172A255080}"/>
                </a:ext>
              </a:extLst>
            </p:cNvPr>
            <p:cNvSpPr/>
            <p:nvPr/>
          </p:nvSpPr>
          <p:spPr>
            <a:xfrm>
              <a:off x="1402485" y="3100661"/>
              <a:ext cx="26034" cy="26034"/>
            </a:xfrm>
            <a:custGeom>
              <a:avLst/>
              <a:gdLst/>
              <a:ahLst/>
              <a:cxnLst/>
              <a:rect l="l" t="t" r="r" b="b"/>
              <a:pathLst>
                <a:path w="26034" h="26035">
                  <a:moveTo>
                    <a:pt x="25697" y="25685"/>
                  </a:moveTo>
                  <a:lnTo>
                    <a:pt x="0" y="25685"/>
                  </a:lnTo>
                  <a:lnTo>
                    <a:pt x="0" y="0"/>
                  </a:lnTo>
                  <a:lnTo>
                    <a:pt x="25697" y="0"/>
                  </a:lnTo>
                  <a:lnTo>
                    <a:pt x="25697"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432" name="object 708">
              <a:extLst>
                <a:ext uri="{FF2B5EF4-FFF2-40B4-BE49-F238E27FC236}">
                  <a16:creationId xmlns:a16="http://schemas.microsoft.com/office/drawing/2014/main" id="{79B05A88-75F6-06DA-EA4C-EB29A0901810}"/>
                </a:ext>
              </a:extLst>
            </p:cNvPr>
            <p:cNvSpPr/>
            <p:nvPr/>
          </p:nvSpPr>
          <p:spPr>
            <a:xfrm>
              <a:off x="1718187" y="3100661"/>
              <a:ext cx="26034" cy="26034"/>
            </a:xfrm>
            <a:custGeom>
              <a:avLst/>
              <a:gdLst/>
              <a:ahLst/>
              <a:cxnLst/>
              <a:rect l="l" t="t" r="r" b="b"/>
              <a:pathLst>
                <a:path w="26034" h="26035">
                  <a:moveTo>
                    <a:pt x="25689" y="25685"/>
                  </a:moveTo>
                  <a:lnTo>
                    <a:pt x="0" y="25685"/>
                  </a:lnTo>
                  <a:lnTo>
                    <a:pt x="0" y="0"/>
                  </a:lnTo>
                  <a:lnTo>
                    <a:pt x="25689" y="0"/>
                  </a:lnTo>
                  <a:lnTo>
                    <a:pt x="25689"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433" name="object 709">
              <a:extLst>
                <a:ext uri="{FF2B5EF4-FFF2-40B4-BE49-F238E27FC236}">
                  <a16:creationId xmlns:a16="http://schemas.microsoft.com/office/drawing/2014/main" id="{E7F113EA-54D0-55C6-1DF4-D993FB31D704}"/>
                </a:ext>
              </a:extLst>
            </p:cNvPr>
            <p:cNvSpPr/>
            <p:nvPr/>
          </p:nvSpPr>
          <p:spPr>
            <a:xfrm>
              <a:off x="1492045" y="3100661"/>
              <a:ext cx="26034" cy="26034"/>
            </a:xfrm>
            <a:custGeom>
              <a:avLst/>
              <a:gdLst/>
              <a:ahLst/>
              <a:cxnLst/>
              <a:rect l="l" t="t" r="r" b="b"/>
              <a:pathLst>
                <a:path w="26034" h="26035">
                  <a:moveTo>
                    <a:pt x="25697" y="25685"/>
                  </a:moveTo>
                  <a:lnTo>
                    <a:pt x="0" y="25685"/>
                  </a:lnTo>
                  <a:lnTo>
                    <a:pt x="0" y="0"/>
                  </a:lnTo>
                  <a:lnTo>
                    <a:pt x="25697" y="0"/>
                  </a:lnTo>
                  <a:lnTo>
                    <a:pt x="25697"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434" name="object 710">
              <a:extLst>
                <a:ext uri="{FF2B5EF4-FFF2-40B4-BE49-F238E27FC236}">
                  <a16:creationId xmlns:a16="http://schemas.microsoft.com/office/drawing/2014/main" id="{0FA3F88C-D51B-2F9F-F16E-2F1D3F60036D}"/>
                </a:ext>
              </a:extLst>
            </p:cNvPr>
            <p:cNvSpPr/>
            <p:nvPr/>
          </p:nvSpPr>
          <p:spPr>
            <a:xfrm>
              <a:off x="1807751" y="3100661"/>
              <a:ext cx="26034" cy="26034"/>
            </a:xfrm>
            <a:custGeom>
              <a:avLst/>
              <a:gdLst/>
              <a:ahLst/>
              <a:cxnLst/>
              <a:rect l="l" t="t" r="r" b="b"/>
              <a:pathLst>
                <a:path w="26034" h="26035">
                  <a:moveTo>
                    <a:pt x="25693" y="25685"/>
                  </a:moveTo>
                  <a:lnTo>
                    <a:pt x="0" y="25685"/>
                  </a:lnTo>
                  <a:lnTo>
                    <a:pt x="0" y="0"/>
                  </a:lnTo>
                  <a:lnTo>
                    <a:pt x="25693" y="0"/>
                  </a:lnTo>
                  <a:lnTo>
                    <a:pt x="25693"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435" name="object 711">
              <a:extLst>
                <a:ext uri="{FF2B5EF4-FFF2-40B4-BE49-F238E27FC236}">
                  <a16:creationId xmlns:a16="http://schemas.microsoft.com/office/drawing/2014/main" id="{70B56906-F2FB-EBCC-2BCE-19F2B85EFEB7}"/>
                </a:ext>
              </a:extLst>
            </p:cNvPr>
            <p:cNvSpPr/>
            <p:nvPr/>
          </p:nvSpPr>
          <p:spPr>
            <a:xfrm>
              <a:off x="1897313" y="3100661"/>
              <a:ext cx="26034" cy="26034"/>
            </a:xfrm>
            <a:custGeom>
              <a:avLst/>
              <a:gdLst/>
              <a:ahLst/>
              <a:cxnLst/>
              <a:rect l="l" t="t" r="r" b="b"/>
              <a:pathLst>
                <a:path w="26034" h="26035">
                  <a:moveTo>
                    <a:pt x="25699" y="25685"/>
                  </a:moveTo>
                  <a:lnTo>
                    <a:pt x="0" y="25685"/>
                  </a:lnTo>
                  <a:lnTo>
                    <a:pt x="0" y="0"/>
                  </a:lnTo>
                  <a:lnTo>
                    <a:pt x="25699" y="0"/>
                  </a:lnTo>
                  <a:lnTo>
                    <a:pt x="25699"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436" name="object 712">
              <a:extLst>
                <a:ext uri="{FF2B5EF4-FFF2-40B4-BE49-F238E27FC236}">
                  <a16:creationId xmlns:a16="http://schemas.microsoft.com/office/drawing/2014/main" id="{0A198E77-DFB4-A141-51C5-321FA6669114}"/>
                </a:ext>
              </a:extLst>
            </p:cNvPr>
            <p:cNvSpPr/>
            <p:nvPr/>
          </p:nvSpPr>
          <p:spPr>
            <a:xfrm>
              <a:off x="1402485" y="3141497"/>
              <a:ext cx="26034" cy="26034"/>
            </a:xfrm>
            <a:custGeom>
              <a:avLst/>
              <a:gdLst/>
              <a:ahLst/>
              <a:cxnLst/>
              <a:rect l="l" t="t" r="r" b="b"/>
              <a:pathLst>
                <a:path w="26034" h="26035">
                  <a:moveTo>
                    <a:pt x="25697" y="25685"/>
                  </a:moveTo>
                  <a:lnTo>
                    <a:pt x="0" y="25685"/>
                  </a:lnTo>
                  <a:lnTo>
                    <a:pt x="0" y="0"/>
                  </a:lnTo>
                  <a:lnTo>
                    <a:pt x="25697" y="0"/>
                  </a:lnTo>
                  <a:lnTo>
                    <a:pt x="25697"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437" name="object 713">
              <a:extLst>
                <a:ext uri="{FF2B5EF4-FFF2-40B4-BE49-F238E27FC236}">
                  <a16:creationId xmlns:a16="http://schemas.microsoft.com/office/drawing/2014/main" id="{97CF6978-B431-E0DF-8D36-4D2E7EA5974F}"/>
                </a:ext>
              </a:extLst>
            </p:cNvPr>
            <p:cNvSpPr/>
            <p:nvPr/>
          </p:nvSpPr>
          <p:spPr>
            <a:xfrm>
              <a:off x="1536830" y="3141497"/>
              <a:ext cx="26034" cy="26034"/>
            </a:xfrm>
            <a:custGeom>
              <a:avLst/>
              <a:gdLst/>
              <a:ahLst/>
              <a:cxnLst/>
              <a:rect l="l" t="t" r="r" b="b"/>
              <a:pathLst>
                <a:path w="26034" h="26035">
                  <a:moveTo>
                    <a:pt x="25697" y="25685"/>
                  </a:moveTo>
                  <a:lnTo>
                    <a:pt x="0" y="25685"/>
                  </a:lnTo>
                  <a:lnTo>
                    <a:pt x="0" y="0"/>
                  </a:lnTo>
                  <a:lnTo>
                    <a:pt x="25697" y="0"/>
                  </a:lnTo>
                  <a:lnTo>
                    <a:pt x="25697"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438" name="object 714">
              <a:extLst>
                <a:ext uri="{FF2B5EF4-FFF2-40B4-BE49-F238E27FC236}">
                  <a16:creationId xmlns:a16="http://schemas.microsoft.com/office/drawing/2014/main" id="{840B941F-E8D3-9129-D1B4-461D5E5A0211}"/>
                </a:ext>
              </a:extLst>
            </p:cNvPr>
            <p:cNvSpPr/>
            <p:nvPr/>
          </p:nvSpPr>
          <p:spPr>
            <a:xfrm>
              <a:off x="1447265" y="3141497"/>
              <a:ext cx="26034" cy="26034"/>
            </a:xfrm>
            <a:custGeom>
              <a:avLst/>
              <a:gdLst/>
              <a:ahLst/>
              <a:cxnLst/>
              <a:rect l="l" t="t" r="r" b="b"/>
              <a:pathLst>
                <a:path w="26034" h="26035">
                  <a:moveTo>
                    <a:pt x="25689" y="25685"/>
                  </a:moveTo>
                  <a:lnTo>
                    <a:pt x="0" y="25685"/>
                  </a:lnTo>
                  <a:lnTo>
                    <a:pt x="0" y="0"/>
                  </a:lnTo>
                  <a:lnTo>
                    <a:pt x="25689" y="0"/>
                  </a:lnTo>
                  <a:lnTo>
                    <a:pt x="25689"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439" name="object 715">
              <a:extLst>
                <a:ext uri="{FF2B5EF4-FFF2-40B4-BE49-F238E27FC236}">
                  <a16:creationId xmlns:a16="http://schemas.microsoft.com/office/drawing/2014/main" id="{46E5C253-CDFF-D26F-CA47-9CE8F423F707}"/>
                </a:ext>
              </a:extLst>
            </p:cNvPr>
            <p:cNvSpPr/>
            <p:nvPr/>
          </p:nvSpPr>
          <p:spPr>
            <a:xfrm>
              <a:off x="1762961" y="3141497"/>
              <a:ext cx="26034" cy="26034"/>
            </a:xfrm>
            <a:custGeom>
              <a:avLst/>
              <a:gdLst/>
              <a:ahLst/>
              <a:cxnLst/>
              <a:rect l="l" t="t" r="r" b="b"/>
              <a:pathLst>
                <a:path w="26034" h="26035">
                  <a:moveTo>
                    <a:pt x="25689" y="25685"/>
                  </a:moveTo>
                  <a:lnTo>
                    <a:pt x="0" y="25685"/>
                  </a:lnTo>
                  <a:lnTo>
                    <a:pt x="0" y="0"/>
                  </a:lnTo>
                  <a:lnTo>
                    <a:pt x="25689" y="0"/>
                  </a:lnTo>
                  <a:lnTo>
                    <a:pt x="25689"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440" name="object 716">
              <a:extLst>
                <a:ext uri="{FF2B5EF4-FFF2-40B4-BE49-F238E27FC236}">
                  <a16:creationId xmlns:a16="http://schemas.microsoft.com/office/drawing/2014/main" id="{C1A4F0C1-2D1F-BB62-A60E-EFD841F6F3E4}"/>
                </a:ext>
              </a:extLst>
            </p:cNvPr>
            <p:cNvSpPr/>
            <p:nvPr/>
          </p:nvSpPr>
          <p:spPr>
            <a:xfrm>
              <a:off x="1807745" y="3141497"/>
              <a:ext cx="26034" cy="26034"/>
            </a:xfrm>
            <a:custGeom>
              <a:avLst/>
              <a:gdLst/>
              <a:ahLst/>
              <a:cxnLst/>
              <a:rect l="l" t="t" r="r" b="b"/>
              <a:pathLst>
                <a:path w="26034" h="26035">
                  <a:moveTo>
                    <a:pt x="25699" y="25685"/>
                  </a:moveTo>
                  <a:lnTo>
                    <a:pt x="0" y="25685"/>
                  </a:lnTo>
                  <a:lnTo>
                    <a:pt x="0" y="0"/>
                  </a:lnTo>
                  <a:lnTo>
                    <a:pt x="25699" y="0"/>
                  </a:lnTo>
                  <a:lnTo>
                    <a:pt x="25699"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441" name="object 717">
              <a:extLst>
                <a:ext uri="{FF2B5EF4-FFF2-40B4-BE49-F238E27FC236}">
                  <a16:creationId xmlns:a16="http://schemas.microsoft.com/office/drawing/2014/main" id="{497430EB-342D-816E-AE4C-D6C9B182B1A8}"/>
                </a:ext>
              </a:extLst>
            </p:cNvPr>
            <p:cNvSpPr/>
            <p:nvPr/>
          </p:nvSpPr>
          <p:spPr>
            <a:xfrm>
              <a:off x="1402485" y="3182331"/>
              <a:ext cx="26034" cy="26034"/>
            </a:xfrm>
            <a:custGeom>
              <a:avLst/>
              <a:gdLst/>
              <a:ahLst/>
              <a:cxnLst/>
              <a:rect l="l" t="t" r="r" b="b"/>
              <a:pathLst>
                <a:path w="26034" h="26035">
                  <a:moveTo>
                    <a:pt x="25697" y="25685"/>
                  </a:moveTo>
                  <a:lnTo>
                    <a:pt x="0" y="25685"/>
                  </a:lnTo>
                  <a:lnTo>
                    <a:pt x="0" y="0"/>
                  </a:lnTo>
                  <a:lnTo>
                    <a:pt x="25697" y="0"/>
                  </a:lnTo>
                  <a:lnTo>
                    <a:pt x="25697"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442" name="object 718">
              <a:extLst>
                <a:ext uri="{FF2B5EF4-FFF2-40B4-BE49-F238E27FC236}">
                  <a16:creationId xmlns:a16="http://schemas.microsoft.com/office/drawing/2014/main" id="{20929F57-5F1D-9630-B4AC-F5B25E54BC3D}"/>
                </a:ext>
              </a:extLst>
            </p:cNvPr>
            <p:cNvSpPr/>
            <p:nvPr/>
          </p:nvSpPr>
          <p:spPr>
            <a:xfrm>
              <a:off x="1718187" y="3182331"/>
              <a:ext cx="26034" cy="26034"/>
            </a:xfrm>
            <a:custGeom>
              <a:avLst/>
              <a:gdLst/>
              <a:ahLst/>
              <a:cxnLst/>
              <a:rect l="l" t="t" r="r" b="b"/>
              <a:pathLst>
                <a:path w="26034" h="26035">
                  <a:moveTo>
                    <a:pt x="25689" y="25685"/>
                  </a:moveTo>
                  <a:lnTo>
                    <a:pt x="0" y="25685"/>
                  </a:lnTo>
                  <a:lnTo>
                    <a:pt x="0" y="0"/>
                  </a:lnTo>
                  <a:lnTo>
                    <a:pt x="25689" y="0"/>
                  </a:lnTo>
                  <a:lnTo>
                    <a:pt x="25689"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443" name="object 719">
              <a:extLst>
                <a:ext uri="{FF2B5EF4-FFF2-40B4-BE49-F238E27FC236}">
                  <a16:creationId xmlns:a16="http://schemas.microsoft.com/office/drawing/2014/main" id="{F62223C3-7AB9-DAF0-8EB8-04A2489C29E8}"/>
                </a:ext>
              </a:extLst>
            </p:cNvPr>
            <p:cNvSpPr/>
            <p:nvPr/>
          </p:nvSpPr>
          <p:spPr>
            <a:xfrm>
              <a:off x="1536830" y="3182331"/>
              <a:ext cx="26034" cy="26034"/>
            </a:xfrm>
            <a:custGeom>
              <a:avLst/>
              <a:gdLst/>
              <a:ahLst/>
              <a:cxnLst/>
              <a:rect l="l" t="t" r="r" b="b"/>
              <a:pathLst>
                <a:path w="26034" h="26035">
                  <a:moveTo>
                    <a:pt x="25697" y="25685"/>
                  </a:moveTo>
                  <a:lnTo>
                    <a:pt x="0" y="25685"/>
                  </a:lnTo>
                  <a:lnTo>
                    <a:pt x="0" y="0"/>
                  </a:lnTo>
                  <a:lnTo>
                    <a:pt x="25697" y="0"/>
                  </a:lnTo>
                  <a:lnTo>
                    <a:pt x="25697"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444" name="object 720">
              <a:extLst>
                <a:ext uri="{FF2B5EF4-FFF2-40B4-BE49-F238E27FC236}">
                  <a16:creationId xmlns:a16="http://schemas.microsoft.com/office/drawing/2014/main" id="{D541AF47-0A27-0935-D2D3-4E6CBFA9145E}"/>
                </a:ext>
              </a:extLst>
            </p:cNvPr>
            <p:cNvSpPr/>
            <p:nvPr/>
          </p:nvSpPr>
          <p:spPr>
            <a:xfrm>
              <a:off x="1626405" y="3182331"/>
              <a:ext cx="26034" cy="26034"/>
            </a:xfrm>
            <a:custGeom>
              <a:avLst/>
              <a:gdLst/>
              <a:ahLst/>
              <a:cxnLst/>
              <a:rect l="l" t="t" r="r" b="b"/>
              <a:pathLst>
                <a:path w="26034" h="26035">
                  <a:moveTo>
                    <a:pt x="25689" y="25685"/>
                  </a:moveTo>
                  <a:lnTo>
                    <a:pt x="0" y="25685"/>
                  </a:lnTo>
                  <a:lnTo>
                    <a:pt x="0" y="0"/>
                  </a:lnTo>
                  <a:lnTo>
                    <a:pt x="25689" y="0"/>
                  </a:lnTo>
                  <a:lnTo>
                    <a:pt x="25689"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445" name="object 721">
              <a:extLst>
                <a:ext uri="{FF2B5EF4-FFF2-40B4-BE49-F238E27FC236}">
                  <a16:creationId xmlns:a16="http://schemas.microsoft.com/office/drawing/2014/main" id="{950758E6-CF59-395C-8021-F6B50DC81358}"/>
                </a:ext>
              </a:extLst>
            </p:cNvPr>
            <p:cNvSpPr/>
            <p:nvPr/>
          </p:nvSpPr>
          <p:spPr>
            <a:xfrm>
              <a:off x="1897313" y="3182331"/>
              <a:ext cx="26034" cy="26034"/>
            </a:xfrm>
            <a:custGeom>
              <a:avLst/>
              <a:gdLst/>
              <a:ahLst/>
              <a:cxnLst/>
              <a:rect l="l" t="t" r="r" b="b"/>
              <a:pathLst>
                <a:path w="26034" h="26035">
                  <a:moveTo>
                    <a:pt x="25699" y="25685"/>
                  </a:moveTo>
                  <a:lnTo>
                    <a:pt x="0" y="25685"/>
                  </a:lnTo>
                  <a:lnTo>
                    <a:pt x="0" y="0"/>
                  </a:lnTo>
                  <a:lnTo>
                    <a:pt x="25699" y="0"/>
                  </a:lnTo>
                  <a:lnTo>
                    <a:pt x="25699"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446" name="object 722">
              <a:extLst>
                <a:ext uri="{FF2B5EF4-FFF2-40B4-BE49-F238E27FC236}">
                  <a16:creationId xmlns:a16="http://schemas.microsoft.com/office/drawing/2014/main" id="{32A433D0-4B6F-9DA4-BF22-064676BDA3FA}"/>
                </a:ext>
              </a:extLst>
            </p:cNvPr>
            <p:cNvSpPr/>
            <p:nvPr/>
          </p:nvSpPr>
          <p:spPr>
            <a:xfrm>
              <a:off x="1402485" y="3225283"/>
              <a:ext cx="26034" cy="26034"/>
            </a:xfrm>
            <a:custGeom>
              <a:avLst/>
              <a:gdLst/>
              <a:ahLst/>
              <a:cxnLst/>
              <a:rect l="l" t="t" r="r" b="b"/>
              <a:pathLst>
                <a:path w="26034" h="26035">
                  <a:moveTo>
                    <a:pt x="25697" y="25689"/>
                  </a:moveTo>
                  <a:lnTo>
                    <a:pt x="0" y="25689"/>
                  </a:lnTo>
                  <a:lnTo>
                    <a:pt x="0" y="0"/>
                  </a:lnTo>
                  <a:lnTo>
                    <a:pt x="25697" y="0"/>
                  </a:lnTo>
                  <a:lnTo>
                    <a:pt x="25697"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447" name="object 723">
              <a:extLst>
                <a:ext uri="{FF2B5EF4-FFF2-40B4-BE49-F238E27FC236}">
                  <a16:creationId xmlns:a16="http://schemas.microsoft.com/office/drawing/2014/main" id="{3CB4CB76-BD42-855B-A79B-966AC5A03DBC}"/>
                </a:ext>
              </a:extLst>
            </p:cNvPr>
            <p:cNvSpPr/>
            <p:nvPr/>
          </p:nvSpPr>
          <p:spPr>
            <a:xfrm>
              <a:off x="1718187" y="3225283"/>
              <a:ext cx="26034" cy="26034"/>
            </a:xfrm>
            <a:custGeom>
              <a:avLst/>
              <a:gdLst/>
              <a:ahLst/>
              <a:cxnLst/>
              <a:rect l="l" t="t" r="r" b="b"/>
              <a:pathLst>
                <a:path w="26034"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448" name="object 724">
              <a:extLst>
                <a:ext uri="{FF2B5EF4-FFF2-40B4-BE49-F238E27FC236}">
                  <a16:creationId xmlns:a16="http://schemas.microsoft.com/office/drawing/2014/main" id="{6A52FCAF-1C60-F54F-1F12-C87496266C01}"/>
                </a:ext>
              </a:extLst>
            </p:cNvPr>
            <p:cNvSpPr/>
            <p:nvPr/>
          </p:nvSpPr>
          <p:spPr>
            <a:xfrm>
              <a:off x="1536830" y="3225283"/>
              <a:ext cx="26034" cy="26034"/>
            </a:xfrm>
            <a:custGeom>
              <a:avLst/>
              <a:gdLst/>
              <a:ahLst/>
              <a:cxnLst/>
              <a:rect l="l" t="t" r="r" b="b"/>
              <a:pathLst>
                <a:path w="26034" h="26035">
                  <a:moveTo>
                    <a:pt x="25697" y="25689"/>
                  </a:moveTo>
                  <a:lnTo>
                    <a:pt x="0" y="25689"/>
                  </a:lnTo>
                  <a:lnTo>
                    <a:pt x="0" y="0"/>
                  </a:lnTo>
                  <a:lnTo>
                    <a:pt x="25697" y="0"/>
                  </a:lnTo>
                  <a:lnTo>
                    <a:pt x="25697"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449" name="object 725">
              <a:extLst>
                <a:ext uri="{FF2B5EF4-FFF2-40B4-BE49-F238E27FC236}">
                  <a16:creationId xmlns:a16="http://schemas.microsoft.com/office/drawing/2014/main" id="{43CAB2E3-C762-438A-0013-4C750A9832E4}"/>
                </a:ext>
              </a:extLst>
            </p:cNvPr>
            <p:cNvSpPr/>
            <p:nvPr/>
          </p:nvSpPr>
          <p:spPr>
            <a:xfrm>
              <a:off x="1673393" y="3225283"/>
              <a:ext cx="26034" cy="26034"/>
            </a:xfrm>
            <a:custGeom>
              <a:avLst/>
              <a:gdLst/>
              <a:ahLst/>
              <a:cxnLst/>
              <a:rect l="l" t="t" r="r" b="b"/>
              <a:pathLst>
                <a:path w="26034" h="26035">
                  <a:moveTo>
                    <a:pt x="25693" y="25689"/>
                  </a:moveTo>
                  <a:lnTo>
                    <a:pt x="0" y="25689"/>
                  </a:lnTo>
                  <a:lnTo>
                    <a:pt x="0" y="0"/>
                  </a:lnTo>
                  <a:lnTo>
                    <a:pt x="25693" y="0"/>
                  </a:lnTo>
                  <a:lnTo>
                    <a:pt x="25693"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450" name="object 726">
              <a:extLst>
                <a:ext uri="{FF2B5EF4-FFF2-40B4-BE49-F238E27FC236}">
                  <a16:creationId xmlns:a16="http://schemas.microsoft.com/office/drawing/2014/main" id="{F8F1EDE5-6C8F-2B13-5B0B-A9756FE63057}"/>
                </a:ext>
              </a:extLst>
            </p:cNvPr>
            <p:cNvSpPr/>
            <p:nvPr/>
          </p:nvSpPr>
          <p:spPr>
            <a:xfrm>
              <a:off x="1897313" y="3225283"/>
              <a:ext cx="26034" cy="26034"/>
            </a:xfrm>
            <a:custGeom>
              <a:avLst/>
              <a:gdLst/>
              <a:ahLst/>
              <a:cxnLst/>
              <a:rect l="l" t="t" r="r" b="b"/>
              <a:pathLst>
                <a:path w="26034" h="26035">
                  <a:moveTo>
                    <a:pt x="25699" y="25689"/>
                  </a:moveTo>
                  <a:lnTo>
                    <a:pt x="0" y="25689"/>
                  </a:lnTo>
                  <a:lnTo>
                    <a:pt x="0" y="0"/>
                  </a:lnTo>
                  <a:lnTo>
                    <a:pt x="25699" y="0"/>
                  </a:lnTo>
                  <a:lnTo>
                    <a:pt x="2569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451" name="object 727">
              <a:extLst>
                <a:ext uri="{FF2B5EF4-FFF2-40B4-BE49-F238E27FC236}">
                  <a16:creationId xmlns:a16="http://schemas.microsoft.com/office/drawing/2014/main" id="{D3CBD77C-CB8A-1A66-FE29-B0BA519A54EB}"/>
                </a:ext>
              </a:extLst>
            </p:cNvPr>
            <p:cNvSpPr/>
            <p:nvPr/>
          </p:nvSpPr>
          <p:spPr>
            <a:xfrm>
              <a:off x="1718187" y="3265589"/>
              <a:ext cx="26034" cy="26034"/>
            </a:xfrm>
            <a:custGeom>
              <a:avLst/>
              <a:gdLst/>
              <a:ahLst/>
              <a:cxnLst/>
              <a:rect l="l" t="t" r="r" b="b"/>
              <a:pathLst>
                <a:path w="26034" h="26035">
                  <a:moveTo>
                    <a:pt x="25689" y="25685"/>
                  </a:moveTo>
                  <a:lnTo>
                    <a:pt x="0" y="25685"/>
                  </a:lnTo>
                  <a:lnTo>
                    <a:pt x="0" y="0"/>
                  </a:lnTo>
                  <a:lnTo>
                    <a:pt x="25689" y="0"/>
                  </a:lnTo>
                  <a:lnTo>
                    <a:pt x="25689"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452" name="object 728">
              <a:extLst>
                <a:ext uri="{FF2B5EF4-FFF2-40B4-BE49-F238E27FC236}">
                  <a16:creationId xmlns:a16="http://schemas.microsoft.com/office/drawing/2014/main" id="{9DF91B5F-3EB4-05CD-BF74-2A067B47B184}"/>
                </a:ext>
              </a:extLst>
            </p:cNvPr>
            <p:cNvSpPr/>
            <p:nvPr/>
          </p:nvSpPr>
          <p:spPr>
            <a:xfrm>
              <a:off x="1492045" y="3265589"/>
              <a:ext cx="26034" cy="26034"/>
            </a:xfrm>
            <a:custGeom>
              <a:avLst/>
              <a:gdLst/>
              <a:ahLst/>
              <a:cxnLst/>
              <a:rect l="l" t="t" r="r" b="b"/>
              <a:pathLst>
                <a:path w="26034" h="26035">
                  <a:moveTo>
                    <a:pt x="25697" y="25685"/>
                  </a:moveTo>
                  <a:lnTo>
                    <a:pt x="0" y="25685"/>
                  </a:lnTo>
                  <a:lnTo>
                    <a:pt x="0" y="0"/>
                  </a:lnTo>
                  <a:lnTo>
                    <a:pt x="25697" y="0"/>
                  </a:lnTo>
                  <a:lnTo>
                    <a:pt x="25697"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453" name="object 729">
              <a:extLst>
                <a:ext uri="{FF2B5EF4-FFF2-40B4-BE49-F238E27FC236}">
                  <a16:creationId xmlns:a16="http://schemas.microsoft.com/office/drawing/2014/main" id="{A46D90C6-121B-19CB-A825-1827C09B06DC}"/>
                </a:ext>
              </a:extLst>
            </p:cNvPr>
            <p:cNvSpPr/>
            <p:nvPr/>
          </p:nvSpPr>
          <p:spPr>
            <a:xfrm>
              <a:off x="1626405" y="3265589"/>
              <a:ext cx="26034" cy="26034"/>
            </a:xfrm>
            <a:custGeom>
              <a:avLst/>
              <a:gdLst/>
              <a:ahLst/>
              <a:cxnLst/>
              <a:rect l="l" t="t" r="r" b="b"/>
              <a:pathLst>
                <a:path w="26034" h="26035">
                  <a:moveTo>
                    <a:pt x="25689" y="25685"/>
                  </a:moveTo>
                  <a:lnTo>
                    <a:pt x="0" y="25685"/>
                  </a:lnTo>
                  <a:lnTo>
                    <a:pt x="0" y="0"/>
                  </a:lnTo>
                  <a:lnTo>
                    <a:pt x="25689" y="0"/>
                  </a:lnTo>
                  <a:lnTo>
                    <a:pt x="25689"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454" name="object 730">
              <a:extLst>
                <a:ext uri="{FF2B5EF4-FFF2-40B4-BE49-F238E27FC236}">
                  <a16:creationId xmlns:a16="http://schemas.microsoft.com/office/drawing/2014/main" id="{EC01F435-9324-E9E2-7268-E2B63C5E5A66}"/>
                </a:ext>
              </a:extLst>
            </p:cNvPr>
            <p:cNvSpPr/>
            <p:nvPr/>
          </p:nvSpPr>
          <p:spPr>
            <a:xfrm>
              <a:off x="1402485" y="3305895"/>
              <a:ext cx="26034" cy="26034"/>
            </a:xfrm>
            <a:custGeom>
              <a:avLst/>
              <a:gdLst/>
              <a:ahLst/>
              <a:cxnLst/>
              <a:rect l="l" t="t" r="r" b="b"/>
              <a:pathLst>
                <a:path w="26034" h="26035">
                  <a:moveTo>
                    <a:pt x="25697" y="25678"/>
                  </a:moveTo>
                  <a:lnTo>
                    <a:pt x="0" y="25678"/>
                  </a:lnTo>
                  <a:lnTo>
                    <a:pt x="0" y="0"/>
                  </a:lnTo>
                  <a:lnTo>
                    <a:pt x="25697" y="0"/>
                  </a:lnTo>
                  <a:lnTo>
                    <a:pt x="25697" y="25678"/>
                  </a:lnTo>
                  <a:close/>
                </a:path>
              </a:pathLst>
            </a:custGeom>
            <a:grpFill/>
            <a:ln w="6346">
              <a:solidFill>
                <a:schemeClr val="accent2">
                  <a:alpha val="98000"/>
                </a:schemeClr>
              </a:solidFill>
            </a:ln>
          </p:spPr>
          <p:txBody>
            <a:bodyPr wrap="square" lIns="0" tIns="0" rIns="0" bIns="0" rtlCol="0"/>
            <a:lstStyle/>
            <a:p>
              <a:endParaRPr lang="en-US" dirty="0"/>
            </a:p>
          </p:txBody>
        </p:sp>
        <p:sp>
          <p:nvSpPr>
            <p:cNvPr id="1455" name="object 731">
              <a:extLst>
                <a:ext uri="{FF2B5EF4-FFF2-40B4-BE49-F238E27FC236}">
                  <a16:creationId xmlns:a16="http://schemas.microsoft.com/office/drawing/2014/main" id="{59EBB5DB-D0A9-83D6-BB61-2C6A5B5F70C8}"/>
                </a:ext>
              </a:extLst>
            </p:cNvPr>
            <p:cNvSpPr/>
            <p:nvPr/>
          </p:nvSpPr>
          <p:spPr>
            <a:xfrm>
              <a:off x="1626405" y="3305895"/>
              <a:ext cx="26034" cy="26034"/>
            </a:xfrm>
            <a:custGeom>
              <a:avLst/>
              <a:gdLst/>
              <a:ahLst/>
              <a:cxnLst/>
              <a:rect l="l" t="t" r="r" b="b"/>
              <a:pathLst>
                <a:path w="26034" h="26035">
                  <a:moveTo>
                    <a:pt x="25689" y="25678"/>
                  </a:moveTo>
                  <a:lnTo>
                    <a:pt x="0" y="25678"/>
                  </a:lnTo>
                  <a:lnTo>
                    <a:pt x="0" y="0"/>
                  </a:lnTo>
                  <a:lnTo>
                    <a:pt x="25689" y="0"/>
                  </a:lnTo>
                  <a:lnTo>
                    <a:pt x="25689" y="25678"/>
                  </a:lnTo>
                  <a:close/>
                </a:path>
              </a:pathLst>
            </a:custGeom>
            <a:grpFill/>
            <a:ln w="6346">
              <a:solidFill>
                <a:schemeClr val="accent2">
                  <a:alpha val="98000"/>
                </a:schemeClr>
              </a:solidFill>
            </a:ln>
          </p:spPr>
          <p:txBody>
            <a:bodyPr wrap="square" lIns="0" tIns="0" rIns="0" bIns="0" rtlCol="0"/>
            <a:lstStyle/>
            <a:p>
              <a:endParaRPr lang="en-US" dirty="0"/>
            </a:p>
          </p:txBody>
        </p:sp>
        <p:sp>
          <p:nvSpPr>
            <p:cNvPr id="1456" name="object 732">
              <a:extLst>
                <a:ext uri="{FF2B5EF4-FFF2-40B4-BE49-F238E27FC236}">
                  <a16:creationId xmlns:a16="http://schemas.microsoft.com/office/drawing/2014/main" id="{036CB8B0-709B-E466-D78A-BAE1B2D73973}"/>
                </a:ext>
              </a:extLst>
            </p:cNvPr>
            <p:cNvSpPr/>
            <p:nvPr/>
          </p:nvSpPr>
          <p:spPr>
            <a:xfrm>
              <a:off x="1897313" y="3305895"/>
              <a:ext cx="26034" cy="26034"/>
            </a:xfrm>
            <a:custGeom>
              <a:avLst/>
              <a:gdLst/>
              <a:ahLst/>
              <a:cxnLst/>
              <a:rect l="l" t="t" r="r" b="b"/>
              <a:pathLst>
                <a:path w="26034" h="26035">
                  <a:moveTo>
                    <a:pt x="25699" y="25678"/>
                  </a:moveTo>
                  <a:lnTo>
                    <a:pt x="0" y="25678"/>
                  </a:lnTo>
                  <a:lnTo>
                    <a:pt x="0" y="0"/>
                  </a:lnTo>
                  <a:lnTo>
                    <a:pt x="25699" y="0"/>
                  </a:lnTo>
                  <a:lnTo>
                    <a:pt x="25699" y="25678"/>
                  </a:lnTo>
                  <a:close/>
                </a:path>
              </a:pathLst>
            </a:custGeom>
            <a:grpFill/>
            <a:ln w="6346">
              <a:solidFill>
                <a:schemeClr val="accent2">
                  <a:alpha val="98000"/>
                </a:schemeClr>
              </a:solidFill>
            </a:ln>
          </p:spPr>
          <p:txBody>
            <a:bodyPr wrap="square" lIns="0" tIns="0" rIns="0" bIns="0" rtlCol="0"/>
            <a:lstStyle/>
            <a:p>
              <a:endParaRPr lang="en-US" dirty="0"/>
            </a:p>
          </p:txBody>
        </p:sp>
        <p:sp>
          <p:nvSpPr>
            <p:cNvPr id="1457" name="object 733">
              <a:extLst>
                <a:ext uri="{FF2B5EF4-FFF2-40B4-BE49-F238E27FC236}">
                  <a16:creationId xmlns:a16="http://schemas.microsoft.com/office/drawing/2014/main" id="{F4CDD954-1C6F-1C8C-FBC7-84399163AF89}"/>
                </a:ext>
              </a:extLst>
            </p:cNvPr>
            <p:cNvSpPr/>
            <p:nvPr/>
          </p:nvSpPr>
          <p:spPr>
            <a:xfrm>
              <a:off x="1718187" y="3346189"/>
              <a:ext cx="26034" cy="26034"/>
            </a:xfrm>
            <a:custGeom>
              <a:avLst/>
              <a:gdLst/>
              <a:ahLst/>
              <a:cxnLst/>
              <a:rect l="l" t="t" r="r" b="b"/>
              <a:pathLst>
                <a:path w="26034"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458" name="object 734">
              <a:extLst>
                <a:ext uri="{FF2B5EF4-FFF2-40B4-BE49-F238E27FC236}">
                  <a16:creationId xmlns:a16="http://schemas.microsoft.com/office/drawing/2014/main" id="{83F6EC15-8F91-EE91-BC14-D3A0F84DED0D}"/>
                </a:ext>
              </a:extLst>
            </p:cNvPr>
            <p:cNvSpPr/>
            <p:nvPr/>
          </p:nvSpPr>
          <p:spPr>
            <a:xfrm>
              <a:off x="1536830" y="3346189"/>
              <a:ext cx="26034" cy="26034"/>
            </a:xfrm>
            <a:custGeom>
              <a:avLst/>
              <a:gdLst/>
              <a:ahLst/>
              <a:cxnLst/>
              <a:rect l="l" t="t" r="r" b="b"/>
              <a:pathLst>
                <a:path w="26034" h="26035">
                  <a:moveTo>
                    <a:pt x="25697" y="25689"/>
                  </a:moveTo>
                  <a:lnTo>
                    <a:pt x="0" y="25689"/>
                  </a:lnTo>
                  <a:lnTo>
                    <a:pt x="0" y="0"/>
                  </a:lnTo>
                  <a:lnTo>
                    <a:pt x="25697" y="0"/>
                  </a:lnTo>
                  <a:lnTo>
                    <a:pt x="25697"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459" name="object 735">
              <a:extLst>
                <a:ext uri="{FF2B5EF4-FFF2-40B4-BE49-F238E27FC236}">
                  <a16:creationId xmlns:a16="http://schemas.microsoft.com/office/drawing/2014/main" id="{282D1BD1-9BDC-7AAB-F14C-188E7F341BD5}"/>
                </a:ext>
              </a:extLst>
            </p:cNvPr>
            <p:cNvSpPr/>
            <p:nvPr/>
          </p:nvSpPr>
          <p:spPr>
            <a:xfrm>
              <a:off x="1402485" y="3386492"/>
              <a:ext cx="26034" cy="26034"/>
            </a:xfrm>
            <a:custGeom>
              <a:avLst/>
              <a:gdLst/>
              <a:ahLst/>
              <a:cxnLst/>
              <a:rect l="l" t="t" r="r" b="b"/>
              <a:pathLst>
                <a:path w="26034" h="26035">
                  <a:moveTo>
                    <a:pt x="25697" y="25689"/>
                  </a:moveTo>
                  <a:lnTo>
                    <a:pt x="0" y="25689"/>
                  </a:lnTo>
                  <a:lnTo>
                    <a:pt x="0" y="0"/>
                  </a:lnTo>
                  <a:lnTo>
                    <a:pt x="25697" y="0"/>
                  </a:lnTo>
                  <a:lnTo>
                    <a:pt x="25697"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460" name="object 736">
              <a:extLst>
                <a:ext uri="{FF2B5EF4-FFF2-40B4-BE49-F238E27FC236}">
                  <a16:creationId xmlns:a16="http://schemas.microsoft.com/office/drawing/2014/main" id="{C9689B16-2E96-EBA5-3AFB-DC99DEE98C40}"/>
                </a:ext>
              </a:extLst>
            </p:cNvPr>
            <p:cNvSpPr/>
            <p:nvPr/>
          </p:nvSpPr>
          <p:spPr>
            <a:xfrm>
              <a:off x="1626405" y="3386492"/>
              <a:ext cx="26034" cy="26034"/>
            </a:xfrm>
            <a:custGeom>
              <a:avLst/>
              <a:gdLst/>
              <a:ahLst/>
              <a:cxnLst/>
              <a:rect l="l" t="t" r="r" b="b"/>
              <a:pathLst>
                <a:path w="26034" h="26035">
                  <a:moveTo>
                    <a:pt x="25689" y="25689"/>
                  </a:moveTo>
                  <a:lnTo>
                    <a:pt x="0" y="25689"/>
                  </a:lnTo>
                  <a:lnTo>
                    <a:pt x="0" y="0"/>
                  </a:lnTo>
                  <a:lnTo>
                    <a:pt x="25689" y="0"/>
                  </a:lnTo>
                  <a:lnTo>
                    <a:pt x="2568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461" name="object 737">
              <a:extLst>
                <a:ext uri="{FF2B5EF4-FFF2-40B4-BE49-F238E27FC236}">
                  <a16:creationId xmlns:a16="http://schemas.microsoft.com/office/drawing/2014/main" id="{BB92B6CB-1E6C-D69A-B99E-4F478A0F1ADE}"/>
                </a:ext>
              </a:extLst>
            </p:cNvPr>
            <p:cNvSpPr/>
            <p:nvPr/>
          </p:nvSpPr>
          <p:spPr>
            <a:xfrm>
              <a:off x="1897313" y="3386492"/>
              <a:ext cx="26034" cy="26034"/>
            </a:xfrm>
            <a:custGeom>
              <a:avLst/>
              <a:gdLst/>
              <a:ahLst/>
              <a:cxnLst/>
              <a:rect l="l" t="t" r="r" b="b"/>
              <a:pathLst>
                <a:path w="26034" h="26035">
                  <a:moveTo>
                    <a:pt x="25699" y="25689"/>
                  </a:moveTo>
                  <a:lnTo>
                    <a:pt x="0" y="25689"/>
                  </a:lnTo>
                  <a:lnTo>
                    <a:pt x="0" y="0"/>
                  </a:lnTo>
                  <a:lnTo>
                    <a:pt x="25699" y="0"/>
                  </a:lnTo>
                  <a:lnTo>
                    <a:pt x="25699" y="25689"/>
                  </a:lnTo>
                  <a:close/>
                </a:path>
              </a:pathLst>
            </a:custGeom>
            <a:grpFill/>
            <a:ln w="6346">
              <a:solidFill>
                <a:schemeClr val="accent2">
                  <a:alpha val="98000"/>
                </a:schemeClr>
              </a:solidFill>
            </a:ln>
          </p:spPr>
          <p:txBody>
            <a:bodyPr wrap="square" lIns="0" tIns="0" rIns="0" bIns="0" rtlCol="0"/>
            <a:lstStyle/>
            <a:p>
              <a:endParaRPr lang="en-US" dirty="0"/>
            </a:p>
          </p:txBody>
        </p:sp>
        <p:sp>
          <p:nvSpPr>
            <p:cNvPr id="1462" name="object 738">
              <a:extLst>
                <a:ext uri="{FF2B5EF4-FFF2-40B4-BE49-F238E27FC236}">
                  <a16:creationId xmlns:a16="http://schemas.microsoft.com/office/drawing/2014/main" id="{C48B6242-4764-9B65-B172-5246A20B51E1}"/>
                </a:ext>
              </a:extLst>
            </p:cNvPr>
            <p:cNvSpPr/>
            <p:nvPr/>
          </p:nvSpPr>
          <p:spPr>
            <a:xfrm>
              <a:off x="1402485" y="3433165"/>
              <a:ext cx="26034" cy="26034"/>
            </a:xfrm>
            <a:custGeom>
              <a:avLst/>
              <a:gdLst/>
              <a:ahLst/>
              <a:cxnLst/>
              <a:rect l="l" t="t" r="r" b="b"/>
              <a:pathLst>
                <a:path w="26034" h="26035">
                  <a:moveTo>
                    <a:pt x="25697" y="25681"/>
                  </a:moveTo>
                  <a:lnTo>
                    <a:pt x="0" y="25681"/>
                  </a:lnTo>
                  <a:lnTo>
                    <a:pt x="0" y="0"/>
                  </a:lnTo>
                  <a:lnTo>
                    <a:pt x="25697" y="0"/>
                  </a:lnTo>
                  <a:lnTo>
                    <a:pt x="25697" y="25681"/>
                  </a:lnTo>
                  <a:close/>
                </a:path>
              </a:pathLst>
            </a:custGeom>
            <a:grpFill/>
            <a:ln w="6346">
              <a:solidFill>
                <a:schemeClr val="accent2">
                  <a:alpha val="98000"/>
                </a:schemeClr>
              </a:solidFill>
            </a:ln>
          </p:spPr>
          <p:txBody>
            <a:bodyPr wrap="square" lIns="0" tIns="0" rIns="0" bIns="0" rtlCol="0"/>
            <a:lstStyle/>
            <a:p>
              <a:endParaRPr lang="en-US" dirty="0"/>
            </a:p>
          </p:txBody>
        </p:sp>
        <p:sp>
          <p:nvSpPr>
            <p:cNvPr id="1463" name="object 739">
              <a:extLst>
                <a:ext uri="{FF2B5EF4-FFF2-40B4-BE49-F238E27FC236}">
                  <a16:creationId xmlns:a16="http://schemas.microsoft.com/office/drawing/2014/main" id="{D9777266-9911-DC04-00F6-2572BD11727C}"/>
                </a:ext>
              </a:extLst>
            </p:cNvPr>
            <p:cNvSpPr/>
            <p:nvPr/>
          </p:nvSpPr>
          <p:spPr>
            <a:xfrm>
              <a:off x="1897313" y="3433165"/>
              <a:ext cx="26034" cy="26034"/>
            </a:xfrm>
            <a:custGeom>
              <a:avLst/>
              <a:gdLst/>
              <a:ahLst/>
              <a:cxnLst/>
              <a:rect l="l" t="t" r="r" b="b"/>
              <a:pathLst>
                <a:path w="26034" h="26035">
                  <a:moveTo>
                    <a:pt x="25699" y="25681"/>
                  </a:moveTo>
                  <a:lnTo>
                    <a:pt x="0" y="25681"/>
                  </a:lnTo>
                  <a:lnTo>
                    <a:pt x="0" y="0"/>
                  </a:lnTo>
                  <a:lnTo>
                    <a:pt x="25699" y="0"/>
                  </a:lnTo>
                  <a:lnTo>
                    <a:pt x="25699" y="25681"/>
                  </a:lnTo>
                  <a:close/>
                </a:path>
              </a:pathLst>
            </a:custGeom>
            <a:grpFill/>
            <a:ln w="6346">
              <a:solidFill>
                <a:schemeClr val="accent2">
                  <a:alpha val="98000"/>
                </a:schemeClr>
              </a:solidFill>
            </a:ln>
          </p:spPr>
          <p:txBody>
            <a:bodyPr wrap="square" lIns="0" tIns="0" rIns="0" bIns="0" rtlCol="0"/>
            <a:lstStyle/>
            <a:p>
              <a:endParaRPr lang="en-US" dirty="0"/>
            </a:p>
          </p:txBody>
        </p:sp>
        <p:sp>
          <p:nvSpPr>
            <p:cNvPr id="1464" name="object 740">
              <a:extLst>
                <a:ext uri="{FF2B5EF4-FFF2-40B4-BE49-F238E27FC236}">
                  <a16:creationId xmlns:a16="http://schemas.microsoft.com/office/drawing/2014/main" id="{3C632734-E7E1-1229-8768-65A59AEACA45}"/>
                </a:ext>
              </a:extLst>
            </p:cNvPr>
            <p:cNvSpPr/>
            <p:nvPr/>
          </p:nvSpPr>
          <p:spPr>
            <a:xfrm>
              <a:off x="1626405" y="3479828"/>
              <a:ext cx="26034" cy="26034"/>
            </a:xfrm>
            <a:custGeom>
              <a:avLst/>
              <a:gdLst/>
              <a:ahLst/>
              <a:cxnLst/>
              <a:rect l="l" t="t" r="r" b="b"/>
              <a:pathLst>
                <a:path w="26034" h="26035">
                  <a:moveTo>
                    <a:pt x="25689" y="25687"/>
                  </a:moveTo>
                  <a:lnTo>
                    <a:pt x="0" y="25687"/>
                  </a:lnTo>
                  <a:lnTo>
                    <a:pt x="0" y="0"/>
                  </a:lnTo>
                  <a:lnTo>
                    <a:pt x="25689" y="0"/>
                  </a:lnTo>
                  <a:lnTo>
                    <a:pt x="25689" y="25687"/>
                  </a:lnTo>
                  <a:close/>
                </a:path>
              </a:pathLst>
            </a:custGeom>
            <a:grpFill/>
            <a:ln w="6346">
              <a:solidFill>
                <a:schemeClr val="accent2">
                  <a:alpha val="98000"/>
                </a:schemeClr>
              </a:solidFill>
            </a:ln>
          </p:spPr>
          <p:txBody>
            <a:bodyPr wrap="square" lIns="0" tIns="0" rIns="0" bIns="0" rtlCol="0"/>
            <a:lstStyle/>
            <a:p>
              <a:endParaRPr lang="en-US" dirty="0"/>
            </a:p>
          </p:txBody>
        </p:sp>
        <p:sp>
          <p:nvSpPr>
            <p:cNvPr id="1465" name="object 741">
              <a:extLst>
                <a:ext uri="{FF2B5EF4-FFF2-40B4-BE49-F238E27FC236}">
                  <a16:creationId xmlns:a16="http://schemas.microsoft.com/office/drawing/2014/main" id="{48CC159F-BC0C-9E54-9B05-57C8442D00E9}"/>
                </a:ext>
              </a:extLst>
            </p:cNvPr>
            <p:cNvSpPr/>
            <p:nvPr/>
          </p:nvSpPr>
          <p:spPr>
            <a:xfrm>
              <a:off x="1897313" y="3479828"/>
              <a:ext cx="26034" cy="26034"/>
            </a:xfrm>
            <a:custGeom>
              <a:avLst/>
              <a:gdLst/>
              <a:ahLst/>
              <a:cxnLst/>
              <a:rect l="l" t="t" r="r" b="b"/>
              <a:pathLst>
                <a:path w="26034" h="26035">
                  <a:moveTo>
                    <a:pt x="25699" y="25687"/>
                  </a:moveTo>
                  <a:lnTo>
                    <a:pt x="0" y="25687"/>
                  </a:lnTo>
                  <a:lnTo>
                    <a:pt x="0" y="0"/>
                  </a:lnTo>
                  <a:lnTo>
                    <a:pt x="25699" y="0"/>
                  </a:lnTo>
                  <a:lnTo>
                    <a:pt x="25699" y="25687"/>
                  </a:lnTo>
                  <a:close/>
                </a:path>
              </a:pathLst>
            </a:custGeom>
            <a:grpFill/>
            <a:ln w="6346">
              <a:solidFill>
                <a:schemeClr val="accent2">
                  <a:alpha val="98000"/>
                </a:schemeClr>
              </a:solidFill>
            </a:ln>
          </p:spPr>
          <p:txBody>
            <a:bodyPr wrap="square" lIns="0" tIns="0" rIns="0" bIns="0" rtlCol="0"/>
            <a:lstStyle/>
            <a:p>
              <a:endParaRPr lang="en-US" dirty="0"/>
            </a:p>
          </p:txBody>
        </p:sp>
        <p:sp>
          <p:nvSpPr>
            <p:cNvPr id="1466" name="object 742">
              <a:extLst>
                <a:ext uri="{FF2B5EF4-FFF2-40B4-BE49-F238E27FC236}">
                  <a16:creationId xmlns:a16="http://schemas.microsoft.com/office/drawing/2014/main" id="{A1D99AF8-5A0A-9D55-7933-B7DD1C452A90}"/>
                </a:ext>
              </a:extLst>
            </p:cNvPr>
            <p:cNvSpPr/>
            <p:nvPr/>
          </p:nvSpPr>
          <p:spPr>
            <a:xfrm>
              <a:off x="1402485" y="3526495"/>
              <a:ext cx="26034" cy="26034"/>
            </a:xfrm>
            <a:custGeom>
              <a:avLst/>
              <a:gdLst/>
              <a:ahLst/>
              <a:cxnLst/>
              <a:rect l="l" t="t" r="r" b="b"/>
              <a:pathLst>
                <a:path w="26034" h="26035">
                  <a:moveTo>
                    <a:pt x="25697" y="25685"/>
                  </a:moveTo>
                  <a:lnTo>
                    <a:pt x="0" y="25685"/>
                  </a:lnTo>
                  <a:lnTo>
                    <a:pt x="0" y="0"/>
                  </a:lnTo>
                  <a:lnTo>
                    <a:pt x="25697" y="0"/>
                  </a:lnTo>
                  <a:lnTo>
                    <a:pt x="25697"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467" name="object 743">
              <a:extLst>
                <a:ext uri="{FF2B5EF4-FFF2-40B4-BE49-F238E27FC236}">
                  <a16:creationId xmlns:a16="http://schemas.microsoft.com/office/drawing/2014/main" id="{FB5D9F17-1A40-7011-070B-FA353DDD3A78}"/>
                </a:ext>
              </a:extLst>
            </p:cNvPr>
            <p:cNvSpPr/>
            <p:nvPr/>
          </p:nvSpPr>
          <p:spPr>
            <a:xfrm>
              <a:off x="1673393" y="3526495"/>
              <a:ext cx="26034" cy="26034"/>
            </a:xfrm>
            <a:custGeom>
              <a:avLst/>
              <a:gdLst/>
              <a:ahLst/>
              <a:cxnLst/>
              <a:rect l="l" t="t" r="r" b="b"/>
              <a:pathLst>
                <a:path w="26034" h="26035">
                  <a:moveTo>
                    <a:pt x="25693" y="25685"/>
                  </a:moveTo>
                  <a:lnTo>
                    <a:pt x="0" y="25685"/>
                  </a:lnTo>
                  <a:lnTo>
                    <a:pt x="0" y="0"/>
                  </a:lnTo>
                  <a:lnTo>
                    <a:pt x="25693" y="0"/>
                  </a:lnTo>
                  <a:lnTo>
                    <a:pt x="25693" y="25685"/>
                  </a:lnTo>
                  <a:close/>
                </a:path>
              </a:pathLst>
            </a:custGeom>
            <a:grpFill/>
            <a:ln w="6346">
              <a:solidFill>
                <a:schemeClr val="accent2">
                  <a:alpha val="98000"/>
                </a:schemeClr>
              </a:solidFill>
            </a:ln>
          </p:spPr>
          <p:txBody>
            <a:bodyPr wrap="square" lIns="0" tIns="0" rIns="0" bIns="0" rtlCol="0"/>
            <a:lstStyle/>
            <a:p>
              <a:endParaRPr lang="en-US" dirty="0"/>
            </a:p>
          </p:txBody>
        </p:sp>
        <p:sp>
          <p:nvSpPr>
            <p:cNvPr id="1468" name="object 744">
              <a:extLst>
                <a:ext uri="{FF2B5EF4-FFF2-40B4-BE49-F238E27FC236}">
                  <a16:creationId xmlns:a16="http://schemas.microsoft.com/office/drawing/2014/main" id="{988C9935-F3C6-CCFB-31D6-DF633389B632}"/>
                </a:ext>
              </a:extLst>
            </p:cNvPr>
            <p:cNvSpPr/>
            <p:nvPr/>
          </p:nvSpPr>
          <p:spPr>
            <a:xfrm>
              <a:off x="1626405" y="3573161"/>
              <a:ext cx="26034" cy="26034"/>
            </a:xfrm>
            <a:custGeom>
              <a:avLst/>
              <a:gdLst/>
              <a:ahLst/>
              <a:cxnLst/>
              <a:rect l="l" t="t" r="r" b="b"/>
              <a:pathLst>
                <a:path w="26034" h="26035">
                  <a:moveTo>
                    <a:pt x="25689" y="25687"/>
                  </a:moveTo>
                  <a:lnTo>
                    <a:pt x="0" y="25687"/>
                  </a:lnTo>
                  <a:lnTo>
                    <a:pt x="0" y="0"/>
                  </a:lnTo>
                  <a:lnTo>
                    <a:pt x="25689" y="0"/>
                  </a:lnTo>
                  <a:lnTo>
                    <a:pt x="25689" y="25687"/>
                  </a:lnTo>
                  <a:close/>
                </a:path>
              </a:pathLst>
            </a:custGeom>
            <a:grpFill/>
            <a:ln w="6346">
              <a:solidFill>
                <a:schemeClr val="accent2">
                  <a:alpha val="98000"/>
                </a:schemeClr>
              </a:solidFill>
            </a:ln>
          </p:spPr>
          <p:txBody>
            <a:bodyPr wrap="square" lIns="0" tIns="0" rIns="0" bIns="0" rtlCol="0"/>
            <a:lstStyle/>
            <a:p>
              <a:endParaRPr lang="en-US" dirty="0"/>
            </a:p>
          </p:txBody>
        </p:sp>
        <p:sp>
          <p:nvSpPr>
            <p:cNvPr id="1469" name="object 745">
              <a:extLst>
                <a:ext uri="{FF2B5EF4-FFF2-40B4-BE49-F238E27FC236}">
                  <a16:creationId xmlns:a16="http://schemas.microsoft.com/office/drawing/2014/main" id="{59951582-78C7-93D5-809D-6B2EEECC0B9F}"/>
                </a:ext>
              </a:extLst>
            </p:cNvPr>
            <p:cNvSpPr/>
            <p:nvPr/>
          </p:nvSpPr>
          <p:spPr>
            <a:xfrm>
              <a:off x="1626405" y="3617708"/>
              <a:ext cx="26034" cy="26034"/>
            </a:xfrm>
            <a:custGeom>
              <a:avLst/>
              <a:gdLst/>
              <a:ahLst/>
              <a:cxnLst/>
              <a:rect l="l" t="t" r="r" b="b"/>
              <a:pathLst>
                <a:path w="26034" h="26035">
                  <a:moveTo>
                    <a:pt x="25689" y="25687"/>
                  </a:moveTo>
                  <a:lnTo>
                    <a:pt x="0" y="25687"/>
                  </a:lnTo>
                  <a:lnTo>
                    <a:pt x="0" y="0"/>
                  </a:lnTo>
                  <a:lnTo>
                    <a:pt x="25689" y="0"/>
                  </a:lnTo>
                  <a:lnTo>
                    <a:pt x="25689" y="25687"/>
                  </a:lnTo>
                  <a:close/>
                </a:path>
              </a:pathLst>
            </a:custGeom>
            <a:grpFill/>
            <a:ln w="6346">
              <a:solidFill>
                <a:schemeClr val="accent2">
                  <a:alpha val="98000"/>
                </a:schemeClr>
              </a:solidFill>
            </a:ln>
          </p:spPr>
          <p:txBody>
            <a:bodyPr wrap="square" lIns="0" tIns="0" rIns="0" bIns="0" rtlCol="0"/>
            <a:lstStyle/>
            <a:p>
              <a:endParaRPr lang="en-US" dirty="0"/>
            </a:p>
          </p:txBody>
        </p:sp>
        <p:sp>
          <p:nvSpPr>
            <p:cNvPr id="1470" name="object 746">
              <a:extLst>
                <a:ext uri="{FF2B5EF4-FFF2-40B4-BE49-F238E27FC236}">
                  <a16:creationId xmlns:a16="http://schemas.microsoft.com/office/drawing/2014/main" id="{F8BA08A5-8EF5-CB7C-7017-9BE47ACB8E67}"/>
                </a:ext>
              </a:extLst>
            </p:cNvPr>
            <p:cNvSpPr/>
            <p:nvPr/>
          </p:nvSpPr>
          <p:spPr>
            <a:xfrm>
              <a:off x="1897313" y="3573161"/>
              <a:ext cx="26034" cy="26034"/>
            </a:xfrm>
            <a:custGeom>
              <a:avLst/>
              <a:gdLst/>
              <a:ahLst/>
              <a:cxnLst/>
              <a:rect l="l" t="t" r="r" b="b"/>
              <a:pathLst>
                <a:path w="26034" h="26035">
                  <a:moveTo>
                    <a:pt x="25699" y="25687"/>
                  </a:moveTo>
                  <a:lnTo>
                    <a:pt x="0" y="25687"/>
                  </a:lnTo>
                  <a:lnTo>
                    <a:pt x="0" y="0"/>
                  </a:lnTo>
                  <a:lnTo>
                    <a:pt x="25699" y="0"/>
                  </a:lnTo>
                  <a:lnTo>
                    <a:pt x="25699" y="25687"/>
                  </a:lnTo>
                  <a:close/>
                </a:path>
              </a:pathLst>
            </a:custGeom>
            <a:grpFill/>
            <a:ln w="6346">
              <a:solidFill>
                <a:schemeClr val="accent2">
                  <a:alpha val="98000"/>
                </a:schemeClr>
              </a:solidFill>
            </a:ln>
          </p:spPr>
          <p:txBody>
            <a:bodyPr wrap="square" lIns="0" tIns="0" rIns="0" bIns="0" rtlCol="0"/>
            <a:lstStyle/>
            <a:p>
              <a:endParaRPr lang="en-US" dirty="0"/>
            </a:p>
          </p:txBody>
        </p:sp>
        <p:sp>
          <p:nvSpPr>
            <p:cNvPr id="1471" name="object 747">
              <a:extLst>
                <a:ext uri="{FF2B5EF4-FFF2-40B4-BE49-F238E27FC236}">
                  <a16:creationId xmlns:a16="http://schemas.microsoft.com/office/drawing/2014/main" id="{60C1FAD0-BD7D-12CD-037F-E26129605835}"/>
                </a:ext>
              </a:extLst>
            </p:cNvPr>
            <p:cNvSpPr/>
            <p:nvPr/>
          </p:nvSpPr>
          <p:spPr>
            <a:xfrm>
              <a:off x="1402485" y="1965257"/>
              <a:ext cx="26034" cy="26034"/>
            </a:xfrm>
            <a:custGeom>
              <a:avLst/>
              <a:gdLst/>
              <a:ahLst/>
              <a:cxnLst/>
              <a:rect l="l" t="t" r="r" b="b"/>
              <a:pathLst>
                <a:path w="26034" h="26035">
                  <a:moveTo>
                    <a:pt x="25697" y="25689"/>
                  </a:moveTo>
                  <a:lnTo>
                    <a:pt x="0" y="25689"/>
                  </a:lnTo>
                  <a:lnTo>
                    <a:pt x="0" y="0"/>
                  </a:lnTo>
                  <a:lnTo>
                    <a:pt x="25697" y="0"/>
                  </a:lnTo>
                  <a:lnTo>
                    <a:pt x="25697" y="25689"/>
                  </a:lnTo>
                  <a:close/>
                </a:path>
              </a:pathLst>
            </a:custGeom>
            <a:grpFill/>
            <a:ln w="6346">
              <a:solidFill>
                <a:schemeClr val="accent2">
                  <a:alpha val="98000"/>
                </a:schemeClr>
              </a:solidFill>
            </a:ln>
          </p:spPr>
          <p:txBody>
            <a:bodyPr wrap="square" lIns="0" tIns="0" rIns="0" bIns="0" rtlCol="0"/>
            <a:lstStyle/>
            <a:p>
              <a:endParaRPr lang="en-US" dirty="0"/>
            </a:p>
          </p:txBody>
        </p:sp>
      </p:grpSp>
      <p:sp>
        <p:nvSpPr>
          <p:cNvPr id="1472" name="Rectangle 1471">
            <a:extLst>
              <a:ext uri="{FF2B5EF4-FFF2-40B4-BE49-F238E27FC236}">
                <a16:creationId xmlns:a16="http://schemas.microsoft.com/office/drawing/2014/main" id="{7AD4356B-E2D7-A2C8-4CB7-8337F9DF7533}"/>
              </a:ext>
            </a:extLst>
          </p:cNvPr>
          <p:cNvSpPr/>
          <p:nvPr/>
        </p:nvSpPr>
        <p:spPr>
          <a:xfrm>
            <a:off x="5832" y="926"/>
            <a:ext cx="12192000" cy="6858000"/>
          </a:xfrm>
          <a:prstGeom prst="rect">
            <a:avLst/>
          </a:prstGeom>
          <a:gradFill flip="none" rotWithShape="1">
            <a:gsLst>
              <a:gs pos="67000">
                <a:schemeClr val="accent1">
                  <a:alpha val="41000"/>
                </a:schemeClr>
              </a:gs>
              <a:gs pos="0">
                <a:schemeClr val="accent1"/>
              </a:gs>
              <a:gs pos="98000">
                <a:schemeClr val="accent2">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05BE760-778D-4CC7-B21A-3CBDCA4EAAB8}"/>
              </a:ext>
            </a:extLst>
          </p:cNvPr>
          <p:cNvSpPr txBox="1"/>
          <p:nvPr>
            <p:custDataLst>
              <p:tags r:id="rId3"/>
            </p:custDataLst>
          </p:nvPr>
        </p:nvSpPr>
        <p:spPr>
          <a:xfrm>
            <a:off x="742188" y="4956054"/>
            <a:ext cx="5801050" cy="646331"/>
          </a:xfrm>
          <a:prstGeom prst="rect">
            <a:avLst/>
          </a:prstGeom>
          <a:noFill/>
          <a:ln>
            <a:noFill/>
          </a:ln>
        </p:spPr>
        <p:txBody>
          <a:bodyPr wrap="square" rtlCol="0">
            <a:spAutoFit/>
          </a:bodyPr>
          <a:lstStyle/>
          <a:p>
            <a:r>
              <a:rPr lang="en-US" b="1" dirty="0">
                <a:solidFill>
                  <a:schemeClr val="bg1"/>
                </a:solidFill>
                <a:latin typeface="Montserrat Medium" panose="00000600000000000000" pitchFamily="50" charset="0"/>
              </a:rPr>
              <a:t>Gantulga Badamkhatan</a:t>
            </a:r>
          </a:p>
          <a:p>
            <a:r>
              <a:rPr lang="en-US" dirty="0">
                <a:solidFill>
                  <a:schemeClr val="bg1"/>
                </a:solidFill>
                <a:latin typeface="Montserrat Medium" panose="00000600000000000000" pitchFamily="50" charset="0"/>
              </a:rPr>
              <a:t>CEO of Mongolian Mortgage Corporation HFC</a:t>
            </a:r>
          </a:p>
        </p:txBody>
      </p:sp>
      <p:pic>
        <p:nvPicPr>
          <p:cNvPr id="6" name="Picture 5">
            <a:extLst>
              <a:ext uri="{FF2B5EF4-FFF2-40B4-BE49-F238E27FC236}">
                <a16:creationId xmlns:a16="http://schemas.microsoft.com/office/drawing/2014/main" id="{D62DD1B2-5BC7-4162-BDD7-25166FFAF3D4}"/>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580416" y="695856"/>
            <a:ext cx="3699916" cy="766409"/>
          </a:xfrm>
          <a:prstGeom prst="rect">
            <a:avLst/>
          </a:prstGeom>
        </p:spPr>
      </p:pic>
      <p:cxnSp>
        <p:nvCxnSpPr>
          <p:cNvPr id="7" name="Straight Connector 6">
            <a:extLst>
              <a:ext uri="{FF2B5EF4-FFF2-40B4-BE49-F238E27FC236}">
                <a16:creationId xmlns:a16="http://schemas.microsoft.com/office/drawing/2014/main" id="{A79E08E1-4857-DD04-E131-EB5A458A00AD}"/>
              </a:ext>
            </a:extLst>
          </p:cNvPr>
          <p:cNvCxnSpPr>
            <a:cxnSpLocks/>
          </p:cNvCxnSpPr>
          <p:nvPr/>
        </p:nvCxnSpPr>
        <p:spPr>
          <a:xfrm flipV="1">
            <a:off x="699288" y="4793651"/>
            <a:ext cx="11929341" cy="1031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38CC7BF-19CD-CC8E-5700-8D8467BAEB3D}"/>
              </a:ext>
            </a:extLst>
          </p:cNvPr>
          <p:cNvSpPr txBox="1"/>
          <p:nvPr>
            <p:custDataLst>
              <p:tags r:id="rId5"/>
            </p:custDataLst>
          </p:nvPr>
        </p:nvSpPr>
        <p:spPr>
          <a:xfrm>
            <a:off x="709967" y="2788706"/>
            <a:ext cx="6997959" cy="461665"/>
          </a:xfrm>
          <a:prstGeom prst="rect">
            <a:avLst/>
          </a:prstGeom>
          <a:noFill/>
          <a:ln>
            <a:noFill/>
          </a:ln>
        </p:spPr>
        <p:txBody>
          <a:bodyPr wrap="square" rtlCol="0">
            <a:spAutoFit/>
          </a:bodyPr>
          <a:lstStyle/>
          <a:p>
            <a:r>
              <a:rPr lang="en-US" sz="2400" b="1" dirty="0">
                <a:solidFill>
                  <a:schemeClr val="bg1"/>
                </a:solidFill>
                <a:latin typeface="Montserrat Medium" panose="00000600000000000000" pitchFamily="2" charset="0"/>
              </a:rPr>
              <a:t>MIK HFC LLC</a:t>
            </a:r>
          </a:p>
        </p:txBody>
      </p:sp>
      <p:sp>
        <p:nvSpPr>
          <p:cNvPr id="20" name="Rectangle 19">
            <a:extLst>
              <a:ext uri="{FF2B5EF4-FFF2-40B4-BE49-F238E27FC236}">
                <a16:creationId xmlns:a16="http://schemas.microsoft.com/office/drawing/2014/main" id="{8E1AD5C4-5856-74CB-72C5-0D7566647030}"/>
              </a:ext>
            </a:extLst>
          </p:cNvPr>
          <p:cNvSpPr/>
          <p:nvPr/>
        </p:nvSpPr>
        <p:spPr>
          <a:xfrm>
            <a:off x="699288" y="4785095"/>
            <a:ext cx="2194560" cy="27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9BD96B8-BF03-42D3-A220-C88794772B93}"/>
              </a:ext>
            </a:extLst>
          </p:cNvPr>
          <p:cNvSpPr txBox="1"/>
          <p:nvPr/>
        </p:nvSpPr>
        <p:spPr>
          <a:xfrm>
            <a:off x="688940" y="3309810"/>
            <a:ext cx="6195316" cy="1384995"/>
          </a:xfrm>
          <a:prstGeom prst="rect">
            <a:avLst/>
          </a:prstGeom>
          <a:noFill/>
        </p:spPr>
        <p:txBody>
          <a:bodyPr wrap="square" rtlCol="0">
            <a:spAutoFit/>
          </a:bodyPr>
          <a:lstStyle/>
          <a:p>
            <a:r>
              <a:rPr lang="en-US" sz="2800" b="1" dirty="0">
                <a:solidFill>
                  <a:schemeClr val="accent2"/>
                </a:solidFill>
                <a:latin typeface="Montserrat Medium" panose="00000600000000000000" pitchFamily="50" charset="0"/>
              </a:rPr>
              <a:t>Resolving the affordability and informal housing challenge</a:t>
            </a:r>
            <a:br>
              <a:rPr lang="en-US" sz="2800" b="1" dirty="0">
                <a:solidFill>
                  <a:schemeClr val="accent2"/>
                </a:solidFill>
                <a:latin typeface="Montserrat Medium" panose="00000600000000000000" pitchFamily="50" charset="0"/>
              </a:rPr>
            </a:br>
            <a:r>
              <a:rPr lang="en-US" sz="2800" b="1" dirty="0">
                <a:solidFill>
                  <a:schemeClr val="accent2"/>
                </a:solidFill>
                <a:latin typeface="Montserrat Medium" panose="00000600000000000000" pitchFamily="50" charset="0"/>
              </a:rPr>
              <a:t>Case of Mongolia</a:t>
            </a:r>
          </a:p>
        </p:txBody>
      </p:sp>
    </p:spTree>
    <p:extLst>
      <p:ext uri="{BB962C8B-B14F-4D97-AF65-F5344CB8AC3E}">
        <p14:creationId xmlns:p14="http://schemas.microsoft.com/office/powerpoint/2010/main" val="1859752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Content Placeholder 3">
            <a:extLst>
              <a:ext uri="{FF2B5EF4-FFF2-40B4-BE49-F238E27FC236}">
                <a16:creationId xmlns:a16="http://schemas.microsoft.com/office/drawing/2014/main" id="{791106E3-6634-4FA6-92F3-E8B7DC481914}"/>
              </a:ext>
            </a:extLst>
          </p:cNvPr>
          <p:cNvGraphicFramePr>
            <a:graphicFrameLocks noGrp="1"/>
          </p:cNvGraphicFramePr>
          <p:nvPr>
            <p:ph idx="1"/>
            <p:extLst>
              <p:ext uri="{D42A27DB-BD31-4B8C-83A1-F6EECF244321}">
                <p14:modId xmlns:p14="http://schemas.microsoft.com/office/powerpoint/2010/main" val="6751224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 name="TextBox 40">
            <a:extLst>
              <a:ext uri="{FF2B5EF4-FFF2-40B4-BE49-F238E27FC236}">
                <a16:creationId xmlns:a16="http://schemas.microsoft.com/office/drawing/2014/main" id="{A47ED7F7-2E69-44AA-8CF5-ED5F778871AF}"/>
              </a:ext>
            </a:extLst>
          </p:cNvPr>
          <p:cNvSpPr txBox="1"/>
          <p:nvPr>
            <p:custDataLst>
              <p:tags r:id="rId1"/>
            </p:custDataLst>
          </p:nvPr>
        </p:nvSpPr>
        <p:spPr>
          <a:xfrm>
            <a:off x="713613" y="407023"/>
            <a:ext cx="8646518" cy="400110"/>
          </a:xfrm>
          <a:prstGeom prst="rect">
            <a:avLst/>
          </a:prstGeom>
          <a:noFill/>
          <a:ln>
            <a:noFill/>
          </a:ln>
        </p:spPr>
        <p:txBody>
          <a:bodyPr wrap="square" rtlCol="0">
            <a:spAutoFit/>
          </a:bodyPr>
          <a:lstStyle/>
          <a:p>
            <a:r>
              <a:rPr lang="en-US" sz="2000" b="1" dirty="0">
                <a:solidFill>
                  <a:srgbClr val="073584"/>
                </a:solidFill>
                <a:latin typeface="Montserrat Medium" panose="00000600000000000000" pitchFamily="2" charset="0"/>
              </a:rPr>
              <a:t>LESSONS LEARNT</a:t>
            </a:r>
          </a:p>
        </p:txBody>
      </p:sp>
    </p:spTree>
    <p:extLst>
      <p:ext uri="{BB962C8B-B14F-4D97-AF65-F5344CB8AC3E}">
        <p14:creationId xmlns:p14="http://schemas.microsoft.com/office/powerpoint/2010/main" val="536178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131883-1919-433E-B2FB-D3EA7E6F999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5A48028-90A3-4DB8-A06E-7AB6CA2C138C}"/>
              </a:ext>
            </a:extLst>
          </p:cNvPr>
          <p:cNvSpPr txBox="1"/>
          <p:nvPr>
            <p:custDataLst>
              <p:tags r:id="rId2"/>
            </p:custDataLst>
          </p:nvPr>
        </p:nvSpPr>
        <p:spPr>
          <a:xfrm>
            <a:off x="7979099" y="5696373"/>
            <a:ext cx="2634601" cy="830997"/>
          </a:xfrm>
          <a:prstGeom prst="rect">
            <a:avLst/>
          </a:prstGeom>
          <a:noFill/>
          <a:ln>
            <a:noFill/>
          </a:ln>
        </p:spPr>
        <p:txBody>
          <a:bodyPr wrap="square" rtlCol="0">
            <a:spAutoFit/>
          </a:bodyPr>
          <a:lstStyle/>
          <a:p>
            <a:pPr algn="ctr"/>
            <a:r>
              <a:rPr lang="en-US" sz="1600" b="1" dirty="0">
                <a:solidFill>
                  <a:schemeClr val="bg1"/>
                </a:solidFill>
                <a:latin typeface="Montserrat Medium" panose="00000600000000000000" pitchFamily="2" charset="0"/>
              </a:rPr>
              <a:t>Contact us</a:t>
            </a:r>
          </a:p>
          <a:p>
            <a:pPr algn="ctr"/>
            <a:r>
              <a:rPr lang="en-US" sz="1600" b="1" dirty="0">
                <a:solidFill>
                  <a:srgbClr val="FFC000"/>
                </a:solidFill>
                <a:latin typeface="Montserrat Medium" panose="00000600000000000000" pitchFamily="2" charset="0"/>
                <a:hlinkClick r:id="rId6">
                  <a:extLst>
                    <a:ext uri="{A12FA001-AC4F-418D-AE19-62706E023703}">
                      <ahyp:hlinkClr xmlns:ahyp="http://schemas.microsoft.com/office/drawing/2018/hyperlinkcolor" val="tx"/>
                    </a:ext>
                  </a:extLst>
                </a:hlinkClick>
              </a:rPr>
              <a:t>info@mik.mn</a:t>
            </a:r>
            <a:endParaRPr lang="en-US" sz="1600" b="1" dirty="0">
              <a:solidFill>
                <a:srgbClr val="FFC000"/>
              </a:solidFill>
              <a:latin typeface="Montserrat Medium" panose="00000600000000000000" pitchFamily="2" charset="0"/>
            </a:endParaRPr>
          </a:p>
          <a:p>
            <a:pPr algn="ctr"/>
            <a:r>
              <a:rPr lang="en-US" sz="1600" b="1" dirty="0">
                <a:solidFill>
                  <a:srgbClr val="FDC90F"/>
                </a:solidFill>
                <a:latin typeface="Montserrat Medium" panose="00000600000000000000" pitchFamily="2" charset="0"/>
              </a:rPr>
              <a:t>www.mik.mn</a:t>
            </a:r>
            <a:endParaRPr lang="en-US" sz="1600" b="1" dirty="0">
              <a:solidFill>
                <a:schemeClr val="bg1"/>
              </a:solidFill>
              <a:latin typeface="Montserrat Medium" panose="00000600000000000000" pitchFamily="2" charset="0"/>
            </a:endParaRPr>
          </a:p>
        </p:txBody>
      </p:sp>
      <p:sp>
        <p:nvSpPr>
          <p:cNvPr id="2" name="TextBox 1">
            <a:extLst>
              <a:ext uri="{FF2B5EF4-FFF2-40B4-BE49-F238E27FC236}">
                <a16:creationId xmlns:a16="http://schemas.microsoft.com/office/drawing/2014/main" id="{FFAFC53C-BBFE-1319-4176-D2FD66EEE306}"/>
              </a:ext>
            </a:extLst>
          </p:cNvPr>
          <p:cNvSpPr txBox="1"/>
          <p:nvPr>
            <p:custDataLst>
              <p:tags r:id="rId3"/>
            </p:custDataLst>
          </p:nvPr>
        </p:nvSpPr>
        <p:spPr>
          <a:xfrm>
            <a:off x="4399383" y="2221423"/>
            <a:ext cx="3393233" cy="584775"/>
          </a:xfrm>
          <a:prstGeom prst="rect">
            <a:avLst/>
          </a:prstGeom>
          <a:noFill/>
          <a:ln>
            <a:noFill/>
          </a:ln>
        </p:spPr>
        <p:txBody>
          <a:bodyPr wrap="square" rtlCol="0">
            <a:spAutoFit/>
          </a:bodyPr>
          <a:lstStyle/>
          <a:p>
            <a:pPr algn="ctr"/>
            <a:r>
              <a:rPr lang="en-US" sz="3200" b="1" dirty="0">
                <a:solidFill>
                  <a:schemeClr val="bg1"/>
                </a:solidFill>
                <a:latin typeface="Montserrat Medium" panose="00000600000000000000" pitchFamily="2" charset="0"/>
              </a:rPr>
              <a:t>THANK YOU</a:t>
            </a:r>
          </a:p>
        </p:txBody>
      </p:sp>
    </p:spTree>
    <p:extLst>
      <p:ext uri="{BB962C8B-B14F-4D97-AF65-F5344CB8AC3E}">
        <p14:creationId xmlns:p14="http://schemas.microsoft.com/office/powerpoint/2010/main" val="1196280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E389EC-280C-4AF7-9FAE-3A5F8AAC78F9}"/>
              </a:ext>
            </a:extLst>
          </p:cNvPr>
          <p:cNvSpPr txBox="1"/>
          <p:nvPr>
            <p:custDataLst>
              <p:tags r:id="rId1"/>
            </p:custDataLst>
          </p:nvPr>
        </p:nvSpPr>
        <p:spPr>
          <a:xfrm>
            <a:off x="713613" y="442882"/>
            <a:ext cx="6997959" cy="400110"/>
          </a:xfrm>
          <a:prstGeom prst="rect">
            <a:avLst/>
          </a:prstGeom>
          <a:noFill/>
          <a:ln>
            <a:noFill/>
          </a:ln>
        </p:spPr>
        <p:txBody>
          <a:bodyPr wrap="square" rtlCol="0">
            <a:spAutoFit/>
          </a:bodyPr>
          <a:lstStyle/>
          <a:p>
            <a:r>
              <a:rPr lang="en-US" sz="2000" b="1" dirty="0">
                <a:solidFill>
                  <a:srgbClr val="073584"/>
                </a:solidFill>
                <a:latin typeface="Montserrat Medium" panose="00000600000000000000" pitchFamily="2" charset="0"/>
              </a:rPr>
              <a:t>INFORMAL HOUSING IN MONGOLIA</a:t>
            </a:r>
          </a:p>
        </p:txBody>
      </p:sp>
      <p:sp>
        <p:nvSpPr>
          <p:cNvPr id="11" name="TextBox 10">
            <a:extLst>
              <a:ext uri="{FF2B5EF4-FFF2-40B4-BE49-F238E27FC236}">
                <a16:creationId xmlns:a16="http://schemas.microsoft.com/office/drawing/2014/main" id="{77E12E87-19FD-4EDF-9AB0-7BE965F87F6D}"/>
              </a:ext>
            </a:extLst>
          </p:cNvPr>
          <p:cNvSpPr txBox="1"/>
          <p:nvPr>
            <p:custDataLst>
              <p:tags r:id="rId2"/>
            </p:custDataLst>
          </p:nvPr>
        </p:nvSpPr>
        <p:spPr>
          <a:xfrm>
            <a:off x="1353500" y="1656169"/>
            <a:ext cx="9596659"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ontserrat" panose="00000500000000000000" pitchFamily="2" charset="0"/>
              </a:rPr>
              <a:t>Without affordable housing solutions and appropriate infrastructure investments, rapid urbanization has contributed to the rise of </a:t>
            </a:r>
            <a:r>
              <a:rPr lang="en-US" sz="1600" b="1" dirty="0">
                <a:solidFill>
                  <a:srgbClr val="08398D"/>
                </a:solidFill>
                <a:latin typeface="Montserrat" panose="00000500000000000000" pitchFamily="2" charset="0"/>
              </a:rPr>
              <a:t>informal housing settlements on the outskirts of Ulaanbaatar, known as ger districts.</a:t>
            </a:r>
          </a:p>
        </p:txBody>
      </p:sp>
      <p:sp>
        <p:nvSpPr>
          <p:cNvPr id="27" name="TextBox 26">
            <a:extLst>
              <a:ext uri="{FF2B5EF4-FFF2-40B4-BE49-F238E27FC236}">
                <a16:creationId xmlns:a16="http://schemas.microsoft.com/office/drawing/2014/main" id="{EB2968EC-EC2F-4341-9A6A-88D9E2A252E5}"/>
              </a:ext>
            </a:extLst>
          </p:cNvPr>
          <p:cNvSpPr txBox="1"/>
          <p:nvPr>
            <p:custDataLst>
              <p:tags r:id="rId3"/>
            </p:custDataLst>
          </p:nvPr>
        </p:nvSpPr>
        <p:spPr>
          <a:xfrm>
            <a:off x="1358153" y="2767280"/>
            <a:ext cx="9475693"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ontserrat" panose="00000500000000000000" pitchFamily="2" charset="0"/>
              </a:rPr>
              <a:t>About </a:t>
            </a:r>
            <a:r>
              <a:rPr lang="en-US" sz="1600" b="1" dirty="0">
                <a:solidFill>
                  <a:srgbClr val="08398D"/>
                </a:solidFill>
                <a:latin typeface="Montserrat" panose="00000500000000000000" pitchFamily="2" charset="0"/>
              </a:rPr>
              <a:t>60% of Ulaanbaatar’s population, or 800,000 people, live in ger areas.</a:t>
            </a:r>
            <a:r>
              <a:rPr lang="en-US" sz="1600" baseline="30000" dirty="0">
                <a:solidFill>
                  <a:srgbClr val="08398D"/>
                </a:solidFill>
              </a:rPr>
              <a:t>1</a:t>
            </a:r>
            <a:endParaRPr lang="en-US" sz="1600" dirty="0">
              <a:solidFill>
                <a:srgbClr val="08398D"/>
              </a:solidFill>
            </a:endParaRPr>
          </a:p>
          <a:p>
            <a:pPr marL="285750" indent="-285750">
              <a:buFont typeface="Arial" panose="020B0604020202020204" pitchFamily="34" charset="0"/>
              <a:buChar char="•"/>
            </a:pPr>
            <a:endParaRPr lang="en-US" sz="1600" b="1" dirty="0">
              <a:solidFill>
                <a:srgbClr val="08398D"/>
              </a:solidFill>
              <a:latin typeface="Montserrat" panose="00000500000000000000" pitchFamily="2" charset="0"/>
            </a:endParaRPr>
          </a:p>
          <a:p>
            <a:pPr marL="457200" lvl="2" indent="-285750">
              <a:buFont typeface="Arial" panose="020B0604020202020204" pitchFamily="34" charset="0"/>
              <a:buChar char="•"/>
            </a:pPr>
            <a:r>
              <a:rPr lang="en-US" sz="1600" dirty="0">
                <a:latin typeface="Montserrat" panose="00000500000000000000" pitchFamily="2" charset="0"/>
              </a:rPr>
              <a:t>This is equivalent to approx. 209K households out of the 465K households in Ulaanbaatar, or 45% of households.</a:t>
            </a:r>
            <a:r>
              <a:rPr lang="en-US" sz="1600" baseline="30000" dirty="0"/>
              <a:t> 2</a:t>
            </a:r>
          </a:p>
          <a:p>
            <a:pPr marL="0" lvl="1" indent="-285750">
              <a:buFont typeface="Arial" panose="020B0604020202020204" pitchFamily="34" charset="0"/>
              <a:buChar char="•"/>
            </a:pPr>
            <a:endParaRPr lang="en-US" sz="1600" dirty="0">
              <a:latin typeface="Montserrat" panose="00000500000000000000" pitchFamily="2" charset="0"/>
            </a:endParaRPr>
          </a:p>
        </p:txBody>
      </p:sp>
      <p:sp>
        <p:nvSpPr>
          <p:cNvPr id="28" name="TextBox 27">
            <a:extLst>
              <a:ext uri="{FF2B5EF4-FFF2-40B4-BE49-F238E27FC236}">
                <a16:creationId xmlns:a16="http://schemas.microsoft.com/office/drawing/2014/main" id="{A4E4CDCF-F60E-4E31-B42B-23ABAE822FDF}"/>
              </a:ext>
            </a:extLst>
          </p:cNvPr>
          <p:cNvSpPr txBox="1"/>
          <p:nvPr>
            <p:custDataLst>
              <p:tags r:id="rId4"/>
            </p:custDataLst>
          </p:nvPr>
        </p:nvSpPr>
        <p:spPr>
          <a:xfrm>
            <a:off x="1353500" y="4299311"/>
            <a:ext cx="9117275"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ontserrat" panose="00000500000000000000" pitchFamily="2" charset="0"/>
              </a:rPr>
              <a:t>The </a:t>
            </a:r>
            <a:r>
              <a:rPr lang="en-US" sz="1600" b="1" dirty="0">
                <a:solidFill>
                  <a:srgbClr val="08398D"/>
                </a:solidFill>
                <a:latin typeface="Montserrat" panose="00000500000000000000" pitchFamily="2" charset="0"/>
              </a:rPr>
              <a:t>Law on Allocation of Land to Mongolian Citizens for Ownership in 2002 </a:t>
            </a:r>
            <a:r>
              <a:rPr lang="en-US" sz="1600" dirty="0">
                <a:latin typeface="Montserrat" panose="00000500000000000000" pitchFamily="2" charset="0"/>
              </a:rPr>
              <a:t>has also led to the expansion of ger areas.</a:t>
            </a:r>
          </a:p>
          <a:p>
            <a:pPr marL="285750" lvl="1" indent="-285750">
              <a:buFont typeface="Arial" panose="020B0604020202020204" pitchFamily="34" charset="0"/>
              <a:buChar char="•"/>
            </a:pPr>
            <a:r>
              <a:rPr lang="en-US" sz="1600" dirty="0">
                <a:latin typeface="Montserrat" panose="00000500000000000000" pitchFamily="2" charset="0"/>
              </a:rPr>
              <a:t>This law allows any Mongolian citizen to acquire and own land of approx. 700m2; the land may be used for residential, agricultural, or other purposes, yet many low-income citizens other without housing options decide to build </a:t>
            </a:r>
            <a:r>
              <a:rPr lang="en-US" sz="1600" dirty="0" err="1">
                <a:latin typeface="Montserrat" panose="00000500000000000000" pitchFamily="2" charset="0"/>
              </a:rPr>
              <a:t>gers</a:t>
            </a:r>
            <a:r>
              <a:rPr lang="en-US" sz="1600" dirty="0">
                <a:latin typeface="Montserrat" panose="00000500000000000000" pitchFamily="2" charset="0"/>
              </a:rPr>
              <a:t> on the property.</a:t>
            </a:r>
          </a:p>
        </p:txBody>
      </p:sp>
    </p:spTree>
    <p:extLst>
      <p:ext uri="{BB962C8B-B14F-4D97-AF65-F5344CB8AC3E}">
        <p14:creationId xmlns:p14="http://schemas.microsoft.com/office/powerpoint/2010/main" val="3618394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9CA2FE-3AFE-40EE-AB63-2DE1F6B46FE0}"/>
              </a:ext>
            </a:extLst>
          </p:cNvPr>
          <p:cNvSpPr txBox="1"/>
          <p:nvPr>
            <p:custDataLst>
              <p:tags r:id="rId1"/>
            </p:custDataLst>
          </p:nvPr>
        </p:nvSpPr>
        <p:spPr>
          <a:xfrm>
            <a:off x="683273" y="442882"/>
            <a:ext cx="9682776" cy="400110"/>
          </a:xfrm>
          <a:prstGeom prst="rect">
            <a:avLst/>
          </a:prstGeom>
          <a:noFill/>
          <a:ln>
            <a:noFill/>
          </a:ln>
        </p:spPr>
        <p:txBody>
          <a:bodyPr wrap="square" rtlCol="0">
            <a:spAutoFit/>
          </a:bodyPr>
          <a:lstStyle/>
          <a:p>
            <a:r>
              <a:rPr lang="en-US" sz="2000" b="1" dirty="0">
                <a:solidFill>
                  <a:srgbClr val="073584"/>
                </a:solidFill>
                <a:latin typeface="Montserrat Medium" panose="00000600000000000000" pitchFamily="2" charset="0"/>
              </a:rPr>
              <a:t>ULAANBAATAR: </a:t>
            </a:r>
            <a:r>
              <a:rPr lang="en-US" sz="2000" b="1" dirty="0">
                <a:solidFill>
                  <a:srgbClr val="57AD2D"/>
                </a:solidFill>
                <a:latin typeface="Montserrat Medium" panose="00000600000000000000" pitchFamily="2" charset="0"/>
              </a:rPr>
              <a:t>URBANIZATION</a:t>
            </a:r>
            <a:endParaRPr lang="en-US" sz="1400" b="1" dirty="0">
              <a:solidFill>
                <a:srgbClr val="57AD2D"/>
              </a:solidFill>
              <a:latin typeface="Montserrat Medium" panose="00000600000000000000" pitchFamily="2" charset="0"/>
            </a:endParaRPr>
          </a:p>
        </p:txBody>
      </p:sp>
      <p:sp>
        <p:nvSpPr>
          <p:cNvPr id="5" name="Content Placeholder 2">
            <a:extLst>
              <a:ext uri="{FF2B5EF4-FFF2-40B4-BE49-F238E27FC236}">
                <a16:creationId xmlns:a16="http://schemas.microsoft.com/office/drawing/2014/main" id="{5D39184A-5510-4FB7-96A2-1723C461443B}"/>
              </a:ext>
            </a:extLst>
          </p:cNvPr>
          <p:cNvSpPr>
            <a:spLocks noGrp="1"/>
          </p:cNvSpPr>
          <p:nvPr>
            <p:ph idx="1"/>
            <p:custDataLst>
              <p:tags r:id="rId2"/>
            </p:custDataLst>
          </p:nvPr>
        </p:nvSpPr>
        <p:spPr>
          <a:xfrm>
            <a:off x="1945178" y="1523999"/>
            <a:ext cx="9875520" cy="4660669"/>
          </a:xfrm>
        </p:spPr>
        <p:txBody>
          <a:bodyPr>
            <a:noAutofit/>
          </a:bodyPr>
          <a:lstStyle/>
          <a:p>
            <a:pPr marL="0" indent="0">
              <a:lnSpc>
                <a:spcPct val="100000"/>
              </a:lnSpc>
              <a:buNone/>
            </a:pPr>
            <a:r>
              <a:rPr lang="en-US" sz="1600" dirty="0"/>
              <a:t>Over the last three decades, Mongolia has experienced </a:t>
            </a:r>
            <a:r>
              <a:rPr lang="en-US" sz="1600" b="1" dirty="0">
                <a:solidFill>
                  <a:srgbClr val="08398D"/>
                </a:solidFill>
              </a:rPr>
              <a:t>high levels of rural-to-urban migration.</a:t>
            </a:r>
          </a:p>
          <a:p>
            <a:pPr lvl="1">
              <a:lnSpc>
                <a:spcPct val="100000"/>
              </a:lnSpc>
            </a:pPr>
            <a:r>
              <a:rPr lang="en-US" sz="1600" dirty="0"/>
              <a:t>A search for improved living conditions and better employment options has driven this massive rural-to-urban migration to Ulaanbaatar and the consequential increase in demand for housing. </a:t>
            </a:r>
          </a:p>
          <a:p>
            <a:pPr lvl="1">
              <a:lnSpc>
                <a:spcPct val="100000"/>
              </a:lnSpc>
            </a:pPr>
            <a:endParaRPr lang="en-US" sz="1600" dirty="0"/>
          </a:p>
          <a:p>
            <a:pPr marL="0" indent="0">
              <a:lnSpc>
                <a:spcPct val="100000"/>
              </a:lnSpc>
              <a:buNone/>
            </a:pPr>
            <a:r>
              <a:rPr lang="en-US" sz="1600" dirty="0" err="1"/>
              <a:t>Approx</a:t>
            </a:r>
            <a:r>
              <a:rPr lang="en-US" sz="1600" dirty="0"/>
              <a:t> </a:t>
            </a:r>
            <a:r>
              <a:rPr lang="en-US" sz="1600" b="1" dirty="0">
                <a:solidFill>
                  <a:srgbClr val="08398D"/>
                </a:solidFill>
              </a:rPr>
              <a:t>20% of the population has migrated to Ulaanbaatar over the past three decades</a:t>
            </a:r>
            <a:r>
              <a:rPr lang="en-US" sz="1600" b="1" baseline="30000" dirty="0">
                <a:solidFill>
                  <a:srgbClr val="08398D"/>
                </a:solidFill>
              </a:rPr>
              <a:t>1</a:t>
            </a:r>
            <a:r>
              <a:rPr lang="en-US" sz="1600" dirty="0"/>
              <a:t>, and much of this migration has occurred without substantial build in affordable housing units for lower-income citizens. </a:t>
            </a:r>
          </a:p>
          <a:p>
            <a:pPr lvl="1">
              <a:lnSpc>
                <a:spcPct val="100000"/>
              </a:lnSpc>
            </a:pPr>
            <a:r>
              <a:rPr lang="en-US" sz="1600" dirty="0"/>
              <a:t>As of 2021, Ulaanbaatar was home to 48% of the country’s population (approx. 1.38 million), and approx. 40,000 people migrate to Ulaanbaatar p.a.</a:t>
            </a:r>
            <a:r>
              <a:rPr lang="en-US" sz="1600" baseline="30000" dirty="0"/>
              <a:t> 2</a:t>
            </a:r>
          </a:p>
          <a:p>
            <a:pPr lvl="1">
              <a:lnSpc>
                <a:spcPct val="100000"/>
              </a:lnSpc>
            </a:pPr>
            <a:endParaRPr lang="en-US" sz="1600" baseline="30000" dirty="0"/>
          </a:p>
          <a:p>
            <a:pPr marL="0" indent="0">
              <a:lnSpc>
                <a:spcPct val="100000"/>
              </a:lnSpc>
              <a:buNone/>
            </a:pPr>
            <a:r>
              <a:rPr lang="en-US" sz="1600" b="1" dirty="0">
                <a:solidFill>
                  <a:srgbClr val="08398D"/>
                </a:solidFill>
              </a:rPr>
              <a:t>Mongolia’s population has grown</a:t>
            </a:r>
            <a:r>
              <a:rPr lang="en-US" sz="1600" dirty="0"/>
              <a:t> by 8.9% from 2017 to 2022 and is </a:t>
            </a:r>
            <a:r>
              <a:rPr lang="en-US" sz="1600" b="1" dirty="0"/>
              <a:t>expected to reach 3.8 million by 2027</a:t>
            </a:r>
            <a:r>
              <a:rPr lang="en-US" sz="1600" dirty="0"/>
              <a:t>, growing by 6.7% from 2023 to 2027.2</a:t>
            </a:r>
          </a:p>
          <a:p>
            <a:pPr lvl="1">
              <a:lnSpc>
                <a:spcPct val="100000"/>
              </a:lnSpc>
            </a:pPr>
            <a:r>
              <a:rPr lang="en-US" sz="1600" dirty="0"/>
              <a:t>Mongolia has a higher level of population living in cities as compared to most peers, with </a:t>
            </a:r>
            <a:r>
              <a:rPr lang="en-US" sz="1600" b="1" dirty="0"/>
              <a:t>67.5%</a:t>
            </a:r>
            <a:r>
              <a:rPr lang="en-US" sz="1600" dirty="0"/>
              <a:t> living in urban areas while comparable countries have an average urban population of </a:t>
            </a:r>
            <a:r>
              <a:rPr lang="en-US" sz="1600" b="1" dirty="0"/>
              <a:t>59.9%.</a:t>
            </a:r>
            <a:r>
              <a:rPr lang="en-US" sz="1600" baseline="30000" dirty="0"/>
              <a:t>3</a:t>
            </a:r>
          </a:p>
        </p:txBody>
      </p:sp>
      <p:pic>
        <p:nvPicPr>
          <p:cNvPr id="3" name="Picture 2" descr="A close up of a sign&#10;&#10;Description automatically generated">
            <a:extLst>
              <a:ext uri="{FF2B5EF4-FFF2-40B4-BE49-F238E27FC236}">
                <a16:creationId xmlns:a16="http://schemas.microsoft.com/office/drawing/2014/main" id="{0B8AF226-47C6-4406-BF2C-76784AC30F3A}"/>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956614" y="1620040"/>
            <a:ext cx="441241" cy="759450"/>
          </a:xfrm>
          <a:prstGeom prst="rect">
            <a:avLst/>
          </a:prstGeom>
        </p:spPr>
      </p:pic>
      <p:pic>
        <p:nvPicPr>
          <p:cNvPr id="8" name="Picture 7" descr="A picture containing building, sign&#10;&#10;Description automatically generated">
            <a:extLst>
              <a:ext uri="{FF2B5EF4-FFF2-40B4-BE49-F238E27FC236}">
                <a16:creationId xmlns:a16="http://schemas.microsoft.com/office/drawing/2014/main" id="{2349E9C6-14AF-400D-B7BF-7A04B8A46626}"/>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956614" y="3156538"/>
            <a:ext cx="608316" cy="604087"/>
          </a:xfrm>
          <a:prstGeom prst="rect">
            <a:avLst/>
          </a:prstGeom>
        </p:spPr>
      </p:pic>
      <p:pic>
        <p:nvPicPr>
          <p:cNvPr id="9" name="Picture 8" descr="A picture containing building, sign&#10;&#10;Description automatically generated">
            <a:extLst>
              <a:ext uri="{FF2B5EF4-FFF2-40B4-BE49-F238E27FC236}">
                <a16:creationId xmlns:a16="http://schemas.microsoft.com/office/drawing/2014/main" id="{87EAF8E0-821E-4A5B-97D9-AE47DDA1778B}"/>
              </a:ext>
            </a:extLst>
          </p:cNvPr>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956614" y="4693036"/>
            <a:ext cx="608316" cy="604087"/>
          </a:xfrm>
          <a:prstGeom prst="rect">
            <a:avLst/>
          </a:prstGeom>
        </p:spPr>
      </p:pic>
    </p:spTree>
    <p:extLst>
      <p:ext uri="{BB962C8B-B14F-4D97-AF65-F5344CB8AC3E}">
        <p14:creationId xmlns:p14="http://schemas.microsoft.com/office/powerpoint/2010/main" val="888472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E389EC-280C-4AF7-9FAE-3A5F8AAC78F9}"/>
              </a:ext>
            </a:extLst>
          </p:cNvPr>
          <p:cNvSpPr txBox="1"/>
          <p:nvPr>
            <p:custDataLst>
              <p:tags r:id="rId1"/>
            </p:custDataLst>
          </p:nvPr>
        </p:nvSpPr>
        <p:spPr>
          <a:xfrm>
            <a:off x="713613" y="442882"/>
            <a:ext cx="8646518" cy="400110"/>
          </a:xfrm>
          <a:prstGeom prst="rect">
            <a:avLst/>
          </a:prstGeom>
          <a:noFill/>
          <a:ln>
            <a:noFill/>
          </a:ln>
        </p:spPr>
        <p:txBody>
          <a:bodyPr wrap="square" rtlCol="0">
            <a:spAutoFit/>
          </a:bodyPr>
          <a:lstStyle/>
          <a:p>
            <a:r>
              <a:rPr lang="en-US" sz="2000" b="1" dirty="0">
                <a:solidFill>
                  <a:srgbClr val="073584"/>
                </a:solidFill>
                <a:latin typeface="Montserrat Medium" panose="00000600000000000000" pitchFamily="2" charset="0"/>
              </a:rPr>
              <a:t>INFORMAL HOUSING </a:t>
            </a:r>
            <a:r>
              <a:rPr lang="en-US" sz="2000" b="1" dirty="0">
                <a:solidFill>
                  <a:srgbClr val="57AD2D"/>
                </a:solidFill>
                <a:latin typeface="Montserrat Medium" panose="00000600000000000000" pitchFamily="2" charset="0"/>
              </a:rPr>
              <a:t>ALSO KNOWN AS </a:t>
            </a:r>
            <a:r>
              <a:rPr lang="en-US" sz="2000" b="1" dirty="0">
                <a:solidFill>
                  <a:srgbClr val="073584"/>
                </a:solidFill>
                <a:latin typeface="Montserrat Medium" panose="00000600000000000000" pitchFamily="2" charset="0"/>
              </a:rPr>
              <a:t>GER DISTRICT</a:t>
            </a:r>
          </a:p>
        </p:txBody>
      </p:sp>
      <p:sp>
        <p:nvSpPr>
          <p:cNvPr id="11" name="TextBox 10">
            <a:extLst>
              <a:ext uri="{FF2B5EF4-FFF2-40B4-BE49-F238E27FC236}">
                <a16:creationId xmlns:a16="http://schemas.microsoft.com/office/drawing/2014/main" id="{77E12E87-19FD-4EDF-9AB0-7BE965F87F6D}"/>
              </a:ext>
            </a:extLst>
          </p:cNvPr>
          <p:cNvSpPr txBox="1"/>
          <p:nvPr>
            <p:custDataLst>
              <p:tags r:id="rId2"/>
            </p:custDataLst>
          </p:nvPr>
        </p:nvSpPr>
        <p:spPr>
          <a:xfrm>
            <a:off x="1297670" y="1559838"/>
            <a:ext cx="9596659" cy="584775"/>
          </a:xfrm>
          <a:prstGeom prst="rect">
            <a:avLst/>
          </a:prstGeom>
          <a:noFill/>
        </p:spPr>
        <p:txBody>
          <a:bodyPr wrap="square" rtlCol="0">
            <a:spAutoFit/>
          </a:bodyPr>
          <a:lstStyle/>
          <a:p>
            <a:pPr marL="0" indent="0">
              <a:buNone/>
            </a:pPr>
            <a:r>
              <a:rPr lang="en-US" sz="1600" dirty="0">
                <a:latin typeface="Montserrat Medium" panose="00000600000000000000" pitchFamily="50" charset="0"/>
              </a:rPr>
              <a:t>In Mongolia, informal housing settlements called “Ger districts”, name derived Mongolian dwellings called “ger”, which are circular structures made of felt and wood.</a:t>
            </a:r>
          </a:p>
        </p:txBody>
      </p:sp>
      <p:sp>
        <p:nvSpPr>
          <p:cNvPr id="27" name="TextBox 26">
            <a:extLst>
              <a:ext uri="{FF2B5EF4-FFF2-40B4-BE49-F238E27FC236}">
                <a16:creationId xmlns:a16="http://schemas.microsoft.com/office/drawing/2014/main" id="{EB2968EC-EC2F-4341-9A6A-88D9E2A252E5}"/>
              </a:ext>
            </a:extLst>
          </p:cNvPr>
          <p:cNvSpPr txBox="1"/>
          <p:nvPr>
            <p:custDataLst>
              <p:tags r:id="rId3"/>
            </p:custDataLst>
          </p:nvPr>
        </p:nvSpPr>
        <p:spPr>
          <a:xfrm>
            <a:off x="1302095" y="2340856"/>
            <a:ext cx="9475693" cy="1815882"/>
          </a:xfrm>
          <a:prstGeom prst="rect">
            <a:avLst/>
          </a:prstGeom>
          <a:noFill/>
        </p:spPr>
        <p:txBody>
          <a:bodyPr wrap="square" rtlCol="0">
            <a:spAutoFit/>
          </a:bodyPr>
          <a:lstStyle/>
          <a:p>
            <a:pPr marL="0" indent="0">
              <a:buNone/>
            </a:pPr>
            <a:r>
              <a:rPr lang="en-US" sz="1600" b="1" dirty="0">
                <a:solidFill>
                  <a:srgbClr val="08398D"/>
                </a:solidFill>
                <a:latin typeface="Montserrat Medium" panose="00000600000000000000" pitchFamily="50" charset="0"/>
              </a:rPr>
              <a:t>Key characteristics of ger districts:</a:t>
            </a:r>
          </a:p>
          <a:p>
            <a:pPr marL="742950" lvl="1" indent="-285750">
              <a:buFont typeface="Arial" panose="020B0604020202020204" pitchFamily="34" charset="0"/>
              <a:buChar char="•"/>
            </a:pPr>
            <a:r>
              <a:rPr lang="en-US" sz="1600" dirty="0">
                <a:latin typeface="Montserrat Medium" panose="00000600000000000000" pitchFamily="50" charset="0"/>
              </a:rPr>
              <a:t>spontaneously spread out, without formal planning. </a:t>
            </a:r>
            <a:r>
              <a:rPr lang="mn-MN" sz="1600" dirty="0">
                <a:latin typeface="Montserrat Medium" panose="00000600000000000000" pitchFamily="50" charset="0"/>
              </a:rPr>
              <a:t>197</a:t>
            </a:r>
            <a:r>
              <a:rPr lang="en-US" sz="1600" dirty="0">
                <a:latin typeface="Montserrat Medium" panose="00000600000000000000" pitchFamily="50" charset="0"/>
              </a:rPr>
              <a:t>K households in 2013 increased to 209K in </a:t>
            </a:r>
            <a:r>
              <a:rPr lang="mn-MN" sz="1600" dirty="0">
                <a:latin typeface="Montserrat Medium" panose="00000600000000000000" pitchFamily="50" charset="0"/>
              </a:rPr>
              <a:t>2024.</a:t>
            </a:r>
          </a:p>
          <a:p>
            <a:pPr marL="742950" lvl="1" indent="-285750">
              <a:buFont typeface="Arial" panose="020B0604020202020204" pitchFamily="34" charset="0"/>
              <a:buChar char="•"/>
            </a:pPr>
            <a:r>
              <a:rPr lang="en-US" sz="1600" dirty="0">
                <a:latin typeface="Montserrat Medium" panose="00000600000000000000" pitchFamily="50" charset="0"/>
              </a:rPr>
              <a:t>Cluster of none/sub standard detached houses not connected to adequate infrastructure: paved roads, reliable water supply, and proper sanitation facilities.</a:t>
            </a:r>
          </a:p>
          <a:p>
            <a:pPr marL="742950" lvl="1" indent="-285750">
              <a:buFont typeface="Arial" panose="020B0604020202020204" pitchFamily="34" charset="0"/>
              <a:buChar char="•"/>
            </a:pPr>
            <a:r>
              <a:rPr lang="en-US" sz="1600" dirty="0">
                <a:latin typeface="Montserrat Medium" panose="00000600000000000000" pitchFamily="50" charset="0"/>
              </a:rPr>
              <a:t>Residents often face economic hardships, with limited job opportunities and low incomes.</a:t>
            </a:r>
          </a:p>
        </p:txBody>
      </p:sp>
      <p:sp>
        <p:nvSpPr>
          <p:cNvPr id="28" name="TextBox 27">
            <a:extLst>
              <a:ext uri="{FF2B5EF4-FFF2-40B4-BE49-F238E27FC236}">
                <a16:creationId xmlns:a16="http://schemas.microsoft.com/office/drawing/2014/main" id="{A4E4CDCF-F60E-4E31-B42B-23ABAE822FDF}"/>
              </a:ext>
            </a:extLst>
          </p:cNvPr>
          <p:cNvSpPr txBox="1"/>
          <p:nvPr>
            <p:custDataLst>
              <p:tags r:id="rId4"/>
            </p:custDataLst>
          </p:nvPr>
        </p:nvSpPr>
        <p:spPr>
          <a:xfrm>
            <a:off x="1297670" y="4250631"/>
            <a:ext cx="9117275" cy="1323439"/>
          </a:xfrm>
          <a:prstGeom prst="rect">
            <a:avLst/>
          </a:prstGeom>
          <a:noFill/>
        </p:spPr>
        <p:txBody>
          <a:bodyPr wrap="square" rtlCol="0">
            <a:spAutoFit/>
          </a:bodyPr>
          <a:lstStyle/>
          <a:p>
            <a:pPr marL="0" indent="0">
              <a:buNone/>
            </a:pPr>
            <a:r>
              <a:rPr lang="en-US" sz="1600" b="1" dirty="0">
                <a:solidFill>
                  <a:srgbClr val="08398D"/>
                </a:solidFill>
                <a:latin typeface="Montserrat Medium" panose="00000600000000000000" pitchFamily="50" charset="0"/>
              </a:rPr>
              <a:t>Socio-economic impact of ger districts:</a:t>
            </a:r>
          </a:p>
          <a:p>
            <a:pPr marL="742950" lvl="1" indent="-285750">
              <a:buFont typeface="Arial" panose="020B0604020202020204" pitchFamily="34" charset="0"/>
              <a:buChar char="•"/>
            </a:pPr>
            <a:r>
              <a:rPr lang="en-US" sz="1600" dirty="0">
                <a:latin typeface="Montserrat Medium" panose="00000600000000000000" pitchFamily="50" charset="0"/>
              </a:rPr>
              <a:t>While they offer affordable housing and cultural benefits, they also present challenges in terms of living conditions and access to essential services. The traditional use of wood and coal for heating contributes to heavy air pollution, especially in winter (-30C)</a:t>
            </a:r>
          </a:p>
        </p:txBody>
      </p:sp>
    </p:spTree>
    <p:extLst>
      <p:ext uri="{BB962C8B-B14F-4D97-AF65-F5344CB8AC3E}">
        <p14:creationId xmlns:p14="http://schemas.microsoft.com/office/powerpoint/2010/main" val="276714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EFB258-5B19-156C-B4B6-B3153CC2E258}"/>
              </a:ext>
            </a:extLst>
          </p:cNvPr>
          <p:cNvSpPr>
            <a:spLocks noGrp="1"/>
          </p:cNvSpPr>
          <p:nvPr>
            <p:ph type="body" idx="1"/>
          </p:nvPr>
        </p:nvSpPr>
        <p:spPr>
          <a:xfrm>
            <a:off x="839788" y="1485220"/>
            <a:ext cx="5157787" cy="520861"/>
          </a:xfrm>
        </p:spPr>
        <p:txBody>
          <a:bodyPr/>
          <a:lstStyle/>
          <a:p>
            <a:r>
              <a:rPr lang="en-US" b="1" dirty="0">
                <a:solidFill>
                  <a:srgbClr val="08398D"/>
                </a:solidFill>
              </a:rPr>
              <a:t>Population</a:t>
            </a:r>
          </a:p>
        </p:txBody>
      </p:sp>
      <p:sp>
        <p:nvSpPr>
          <p:cNvPr id="5" name="Text Placeholder 4">
            <a:extLst>
              <a:ext uri="{FF2B5EF4-FFF2-40B4-BE49-F238E27FC236}">
                <a16:creationId xmlns:a16="http://schemas.microsoft.com/office/drawing/2014/main" id="{ACA5FE53-0D56-B790-53D2-D93BD25841A1}"/>
              </a:ext>
            </a:extLst>
          </p:cNvPr>
          <p:cNvSpPr>
            <a:spLocks noGrp="1"/>
          </p:cNvSpPr>
          <p:nvPr>
            <p:ph type="body" sz="quarter" idx="3"/>
          </p:nvPr>
        </p:nvSpPr>
        <p:spPr>
          <a:xfrm>
            <a:off x="6172200" y="1485220"/>
            <a:ext cx="5183188" cy="520861"/>
          </a:xfrm>
        </p:spPr>
        <p:txBody>
          <a:bodyPr/>
          <a:lstStyle/>
          <a:p>
            <a:pPr marL="0" indent="0">
              <a:buNone/>
            </a:pPr>
            <a:r>
              <a:rPr lang="en-US" dirty="0">
                <a:solidFill>
                  <a:srgbClr val="08398D"/>
                </a:solidFill>
              </a:rPr>
              <a:t>Households</a:t>
            </a:r>
          </a:p>
        </p:txBody>
      </p:sp>
      <p:sp>
        <p:nvSpPr>
          <p:cNvPr id="6" name="Content Placeholder 5">
            <a:extLst>
              <a:ext uri="{FF2B5EF4-FFF2-40B4-BE49-F238E27FC236}">
                <a16:creationId xmlns:a16="http://schemas.microsoft.com/office/drawing/2014/main" id="{3A8C152A-4A26-A4E9-B60D-FEC7F6C68441}"/>
              </a:ext>
            </a:extLst>
          </p:cNvPr>
          <p:cNvSpPr>
            <a:spLocks noGrp="1"/>
          </p:cNvSpPr>
          <p:nvPr>
            <p:ph sz="quarter" idx="4"/>
          </p:nvPr>
        </p:nvSpPr>
        <p:spPr>
          <a:xfrm>
            <a:off x="6172200" y="2338921"/>
            <a:ext cx="5183188" cy="3893928"/>
          </a:xfrm>
        </p:spPr>
        <p:txBody>
          <a:bodyPr>
            <a:noAutofit/>
          </a:bodyPr>
          <a:lstStyle/>
          <a:p>
            <a:r>
              <a:rPr lang="en-US" sz="2200" dirty="0"/>
              <a:t>Total of </a:t>
            </a:r>
            <a:r>
              <a:rPr lang="en-US" sz="2200" b="1" dirty="0"/>
              <a:t>983.5K </a:t>
            </a:r>
          </a:p>
          <a:p>
            <a:pPr lvl="1"/>
            <a:r>
              <a:rPr lang="en-US" sz="2200" dirty="0">
                <a:solidFill>
                  <a:srgbClr val="FF0000"/>
                </a:solidFill>
              </a:rPr>
              <a:t>Capital city </a:t>
            </a:r>
            <a:r>
              <a:rPr lang="en-US" sz="2200" b="1" dirty="0">
                <a:solidFill>
                  <a:srgbClr val="FF0000"/>
                </a:solidFill>
              </a:rPr>
              <a:t>47% </a:t>
            </a:r>
            <a:r>
              <a:rPr lang="en-US" sz="2200" dirty="0">
                <a:solidFill>
                  <a:srgbClr val="FF0000"/>
                </a:solidFill>
              </a:rPr>
              <a:t>or </a:t>
            </a:r>
            <a:r>
              <a:rPr lang="en-US" sz="2200" b="1" dirty="0">
                <a:solidFill>
                  <a:srgbClr val="FF0000"/>
                </a:solidFill>
              </a:rPr>
              <a:t>465K</a:t>
            </a:r>
          </a:p>
          <a:p>
            <a:pPr lvl="1"/>
            <a:r>
              <a:rPr lang="en-US" sz="2200" dirty="0"/>
              <a:t>Rest area </a:t>
            </a:r>
            <a:r>
              <a:rPr lang="en-US" sz="2200" b="1" dirty="0"/>
              <a:t>53% </a:t>
            </a:r>
            <a:r>
              <a:rPr lang="en-US" sz="2200" dirty="0"/>
              <a:t>or </a:t>
            </a:r>
            <a:r>
              <a:rPr lang="en-US" sz="2200" b="1" dirty="0"/>
              <a:t>518K</a:t>
            </a:r>
          </a:p>
          <a:p>
            <a:pPr marL="457200" lvl="1" indent="0">
              <a:buFont typeface="Arial" panose="020B0604020202020204" pitchFamily="34" charset="0"/>
              <a:buNone/>
            </a:pPr>
            <a:endParaRPr lang="en-US" sz="2200" dirty="0"/>
          </a:p>
          <a:p>
            <a:r>
              <a:rPr lang="en-US" sz="2200" dirty="0"/>
              <a:t>Housing in UB (</a:t>
            </a:r>
            <a:r>
              <a:rPr lang="en-US" sz="2200" b="1" dirty="0"/>
              <a:t>465K</a:t>
            </a:r>
            <a:r>
              <a:rPr lang="en-US" sz="2200" dirty="0"/>
              <a:t>)</a:t>
            </a:r>
          </a:p>
          <a:p>
            <a:pPr lvl="1"/>
            <a:r>
              <a:rPr lang="en-US" sz="2200" dirty="0"/>
              <a:t>Formal housing		</a:t>
            </a:r>
            <a:r>
              <a:rPr lang="en-US" sz="2200" b="1" dirty="0"/>
              <a:t>256K</a:t>
            </a:r>
            <a:r>
              <a:rPr lang="en-US" sz="2200" dirty="0"/>
              <a:t> (</a:t>
            </a:r>
            <a:r>
              <a:rPr lang="en-US" sz="2200" b="1" dirty="0"/>
              <a:t>55%)</a:t>
            </a:r>
          </a:p>
          <a:p>
            <a:pPr lvl="1"/>
            <a:r>
              <a:rPr lang="en-US" sz="2200" dirty="0">
                <a:solidFill>
                  <a:srgbClr val="FF0000"/>
                </a:solidFill>
              </a:rPr>
              <a:t>Informal housing		</a:t>
            </a:r>
            <a:r>
              <a:rPr lang="en-US" sz="2200" b="1" dirty="0">
                <a:solidFill>
                  <a:srgbClr val="FF0000"/>
                </a:solidFill>
              </a:rPr>
              <a:t>209K</a:t>
            </a:r>
            <a:r>
              <a:rPr lang="en-US" sz="2200" dirty="0">
                <a:solidFill>
                  <a:srgbClr val="FF0000"/>
                </a:solidFill>
              </a:rPr>
              <a:t> (</a:t>
            </a:r>
            <a:r>
              <a:rPr lang="en-US" sz="2200" b="1" dirty="0">
                <a:solidFill>
                  <a:srgbClr val="FF0000"/>
                </a:solidFill>
              </a:rPr>
              <a:t>45%)</a:t>
            </a:r>
          </a:p>
          <a:p>
            <a:pPr lvl="1"/>
            <a:endParaRPr lang="en-US" sz="2200" dirty="0"/>
          </a:p>
          <a:p>
            <a:pPr marL="457200" lvl="1" indent="0" algn="r">
              <a:buFont typeface="Arial" panose="020B0604020202020204" pitchFamily="34" charset="0"/>
              <a:buNone/>
            </a:pPr>
            <a:r>
              <a:rPr lang="en-US" sz="1800" dirty="0"/>
              <a:t>source: NSO, as end of 2023</a:t>
            </a:r>
          </a:p>
        </p:txBody>
      </p:sp>
      <p:sp>
        <p:nvSpPr>
          <p:cNvPr id="8" name="Content Placeholder 5">
            <a:extLst>
              <a:ext uri="{FF2B5EF4-FFF2-40B4-BE49-F238E27FC236}">
                <a16:creationId xmlns:a16="http://schemas.microsoft.com/office/drawing/2014/main" id="{5B511377-0E8F-2EE3-811F-DFD3A81F18C4}"/>
              </a:ext>
            </a:extLst>
          </p:cNvPr>
          <p:cNvSpPr txBox="1">
            <a:spLocks/>
          </p:cNvSpPr>
          <p:nvPr/>
        </p:nvSpPr>
        <p:spPr>
          <a:xfrm>
            <a:off x="927100" y="2338921"/>
            <a:ext cx="5157787"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Total:		</a:t>
            </a:r>
            <a:r>
              <a:rPr lang="en-US" sz="2400" b="1" dirty="0"/>
              <a:t>3.5 million</a:t>
            </a:r>
          </a:p>
          <a:p>
            <a:r>
              <a:rPr lang="en-US" sz="2400" dirty="0"/>
              <a:t>Gender ratio:	</a:t>
            </a:r>
            <a:r>
              <a:rPr lang="en-US" sz="2400" b="1" dirty="0"/>
              <a:t>49:51 (M:F)</a:t>
            </a:r>
            <a:r>
              <a:rPr lang="en-US" sz="2400" dirty="0"/>
              <a:t> </a:t>
            </a:r>
          </a:p>
          <a:p>
            <a:r>
              <a:rPr lang="en-US" sz="2400" dirty="0"/>
              <a:t>Median age:	</a:t>
            </a:r>
            <a:r>
              <a:rPr lang="en-US" sz="2400" b="1" dirty="0"/>
              <a:t>26.9</a:t>
            </a:r>
            <a:r>
              <a:rPr lang="en-US" sz="2400" dirty="0"/>
              <a:t> </a:t>
            </a:r>
          </a:p>
          <a:p>
            <a:r>
              <a:rPr lang="en-US" sz="2400" dirty="0"/>
              <a:t>Age distribution: </a:t>
            </a:r>
          </a:p>
          <a:p>
            <a:pPr lvl="1"/>
            <a:r>
              <a:rPr lang="en-US" dirty="0"/>
              <a:t>0-18		</a:t>
            </a:r>
            <a:r>
              <a:rPr lang="en-US" b="1" dirty="0"/>
              <a:t>37%</a:t>
            </a:r>
          </a:p>
          <a:p>
            <a:pPr lvl="1"/>
            <a:r>
              <a:rPr lang="en-US" dirty="0">
                <a:solidFill>
                  <a:srgbClr val="FF0000"/>
                </a:solidFill>
              </a:rPr>
              <a:t>19-60 		</a:t>
            </a:r>
            <a:r>
              <a:rPr lang="en-US" b="1" dirty="0">
                <a:solidFill>
                  <a:srgbClr val="FF0000"/>
                </a:solidFill>
              </a:rPr>
              <a:t>54%</a:t>
            </a:r>
          </a:p>
          <a:p>
            <a:pPr lvl="1"/>
            <a:r>
              <a:rPr lang="en-US" dirty="0"/>
              <a:t>60+		</a:t>
            </a:r>
            <a:r>
              <a:rPr lang="en-US" b="1" dirty="0"/>
              <a:t>8%</a:t>
            </a:r>
          </a:p>
        </p:txBody>
      </p:sp>
      <p:sp>
        <p:nvSpPr>
          <p:cNvPr id="9" name="TextBox 8">
            <a:extLst>
              <a:ext uri="{FF2B5EF4-FFF2-40B4-BE49-F238E27FC236}">
                <a16:creationId xmlns:a16="http://schemas.microsoft.com/office/drawing/2014/main" id="{88241504-7171-47F3-56E6-25BB90613628}"/>
              </a:ext>
            </a:extLst>
          </p:cNvPr>
          <p:cNvSpPr txBox="1"/>
          <p:nvPr>
            <p:custDataLst>
              <p:tags r:id="rId1"/>
            </p:custDataLst>
          </p:nvPr>
        </p:nvSpPr>
        <p:spPr>
          <a:xfrm>
            <a:off x="713613" y="442882"/>
            <a:ext cx="8646518" cy="400110"/>
          </a:xfrm>
          <a:prstGeom prst="rect">
            <a:avLst/>
          </a:prstGeom>
          <a:noFill/>
          <a:ln>
            <a:noFill/>
          </a:ln>
        </p:spPr>
        <p:txBody>
          <a:bodyPr wrap="square" rtlCol="0">
            <a:spAutoFit/>
          </a:bodyPr>
          <a:lstStyle/>
          <a:p>
            <a:r>
              <a:rPr lang="en-US" sz="2000" b="1" dirty="0">
                <a:solidFill>
                  <a:srgbClr val="073584"/>
                </a:solidFill>
                <a:latin typeface="Montserrat Medium" panose="00000600000000000000" pitchFamily="2" charset="0"/>
              </a:rPr>
              <a:t>SCALE OF THE CHALLENGE</a:t>
            </a:r>
          </a:p>
        </p:txBody>
      </p:sp>
    </p:spTree>
    <p:extLst>
      <p:ext uri="{BB962C8B-B14F-4D97-AF65-F5344CB8AC3E}">
        <p14:creationId xmlns:p14="http://schemas.microsoft.com/office/powerpoint/2010/main" val="1792824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E389EC-280C-4AF7-9FAE-3A5F8AAC78F9}"/>
              </a:ext>
            </a:extLst>
          </p:cNvPr>
          <p:cNvSpPr txBox="1"/>
          <p:nvPr>
            <p:custDataLst>
              <p:tags r:id="rId1"/>
            </p:custDataLst>
          </p:nvPr>
        </p:nvSpPr>
        <p:spPr>
          <a:xfrm>
            <a:off x="713613" y="442882"/>
            <a:ext cx="8646518" cy="400110"/>
          </a:xfrm>
          <a:prstGeom prst="rect">
            <a:avLst/>
          </a:prstGeom>
          <a:noFill/>
          <a:ln>
            <a:noFill/>
          </a:ln>
        </p:spPr>
        <p:txBody>
          <a:bodyPr wrap="square" rtlCol="0">
            <a:spAutoFit/>
          </a:bodyPr>
          <a:lstStyle/>
          <a:p>
            <a:r>
              <a:rPr lang="en-US" sz="2000" b="1" dirty="0">
                <a:solidFill>
                  <a:srgbClr val="073584"/>
                </a:solidFill>
                <a:latin typeface="Montserrat Medium" panose="00000600000000000000" pitchFamily="2" charset="0"/>
              </a:rPr>
              <a:t>RESOLVING AFFORDABILITY AND INFORMAL HOUSING</a:t>
            </a:r>
          </a:p>
        </p:txBody>
      </p:sp>
      <p:graphicFrame>
        <p:nvGraphicFramePr>
          <p:cNvPr id="8" name="Content Placeholder 3">
            <a:extLst>
              <a:ext uri="{FF2B5EF4-FFF2-40B4-BE49-F238E27FC236}">
                <a16:creationId xmlns:a16="http://schemas.microsoft.com/office/drawing/2014/main" id="{9F9908E7-B567-4207-9FA7-75CAFABAD7B3}"/>
              </a:ext>
            </a:extLst>
          </p:cNvPr>
          <p:cNvGraphicFramePr>
            <a:graphicFrameLocks noGrp="1"/>
          </p:cNvGraphicFramePr>
          <p:nvPr>
            <p:ph idx="1"/>
            <p:extLst>
              <p:ext uri="{D42A27DB-BD31-4B8C-83A1-F6EECF244321}">
                <p14:modId xmlns:p14="http://schemas.microsoft.com/office/powerpoint/2010/main" val="972999006"/>
              </p:ext>
            </p:extLst>
          </p:nvPr>
        </p:nvGraphicFramePr>
        <p:xfrm>
          <a:off x="952499" y="1531263"/>
          <a:ext cx="10639425" cy="4750504"/>
        </p:xfrm>
        <a:graphic>
          <a:graphicData uri="http://schemas.openxmlformats.org/drawingml/2006/table">
            <a:tbl>
              <a:tblPr firstRow="1" bandRow="1">
                <a:tableStyleId>{2D5ABB26-0587-4C30-8999-92F81FD0307C}</a:tableStyleId>
              </a:tblPr>
              <a:tblGrid>
                <a:gridCol w="1972784">
                  <a:extLst>
                    <a:ext uri="{9D8B030D-6E8A-4147-A177-3AD203B41FA5}">
                      <a16:colId xmlns:a16="http://schemas.microsoft.com/office/drawing/2014/main" val="3577646918"/>
                    </a:ext>
                  </a:extLst>
                </a:gridCol>
                <a:gridCol w="4018129">
                  <a:extLst>
                    <a:ext uri="{9D8B030D-6E8A-4147-A177-3AD203B41FA5}">
                      <a16:colId xmlns:a16="http://schemas.microsoft.com/office/drawing/2014/main" val="708129866"/>
                    </a:ext>
                  </a:extLst>
                </a:gridCol>
                <a:gridCol w="4648512">
                  <a:extLst>
                    <a:ext uri="{9D8B030D-6E8A-4147-A177-3AD203B41FA5}">
                      <a16:colId xmlns:a16="http://schemas.microsoft.com/office/drawing/2014/main" val="756149577"/>
                    </a:ext>
                  </a:extLst>
                </a:gridCol>
              </a:tblGrid>
              <a:tr h="373839">
                <a:tc>
                  <a:txBody>
                    <a:bodyPr/>
                    <a:lstStyle/>
                    <a:p>
                      <a:endParaRPr lang="en-US" sz="1600" dirty="0">
                        <a:latin typeface="Montserrat Medium" panose="00000600000000000000" pitchFamily="50" charset="0"/>
                      </a:endParaRPr>
                    </a:p>
                  </a:txBody>
                  <a:tcPr/>
                </a:tc>
                <a:tc>
                  <a:txBody>
                    <a:bodyPr/>
                    <a:lstStyle/>
                    <a:p>
                      <a:r>
                        <a:rPr lang="en-US" sz="1600" b="1" dirty="0">
                          <a:latin typeface="Montserrat Medium" panose="00000600000000000000" pitchFamily="50" charset="0"/>
                        </a:rPr>
                        <a:t>Causes</a:t>
                      </a:r>
                    </a:p>
                  </a:txBody>
                  <a:tcPr/>
                </a:tc>
                <a:tc>
                  <a:txBody>
                    <a:bodyPr/>
                    <a:lstStyle/>
                    <a:p>
                      <a:r>
                        <a:rPr lang="en-US" sz="1600" b="1" dirty="0">
                          <a:latin typeface="Montserrat Medium" panose="00000600000000000000" pitchFamily="50" charset="0"/>
                        </a:rPr>
                        <a:t>Solutions </a:t>
                      </a:r>
                    </a:p>
                  </a:txBody>
                  <a:tcPr/>
                </a:tc>
                <a:extLst>
                  <a:ext uri="{0D108BD9-81ED-4DB2-BD59-A6C34878D82A}">
                    <a16:rowId xmlns:a16="http://schemas.microsoft.com/office/drawing/2014/main" val="3458611827"/>
                  </a:ext>
                </a:extLst>
              </a:tr>
              <a:tr h="921795">
                <a:tc>
                  <a:txBody>
                    <a:bodyPr/>
                    <a:lstStyle/>
                    <a:p>
                      <a:r>
                        <a:rPr lang="en-US" sz="1600" b="1" dirty="0">
                          <a:latin typeface="Montserrat Medium" panose="00000600000000000000" pitchFamily="50" charset="0"/>
                        </a:rPr>
                        <a:t>Political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ontserrat Medium" panose="00000600000000000000" pitchFamily="50" charset="0"/>
                        </a:rPr>
                        <a:t>Poor policy coordination between Central and Municipal Governments</a:t>
                      </a:r>
                    </a:p>
                    <a:p>
                      <a:endParaRPr lang="en-US" sz="1600" dirty="0">
                        <a:latin typeface="Montserrat Medium" panose="00000600000000000000" pitchFamily="50" charset="0"/>
                      </a:endParaRPr>
                    </a:p>
                  </a:txBody>
                  <a:tcPr/>
                </a:tc>
                <a:tc>
                  <a:txBody>
                    <a:bodyPr/>
                    <a:lstStyle/>
                    <a:p>
                      <a:r>
                        <a:rPr lang="en-US" sz="1600" dirty="0">
                          <a:latin typeface="Montserrat Medium" panose="00000600000000000000" pitchFamily="50" charset="0"/>
                        </a:rPr>
                        <a:t>Vision 2050 Master Plan by PM</a:t>
                      </a:r>
                    </a:p>
                    <a:p>
                      <a:r>
                        <a:rPr lang="en-US" sz="1600" dirty="0">
                          <a:latin typeface="Montserrat Medium" panose="00000600000000000000" pitchFamily="50" charset="0"/>
                        </a:rPr>
                        <a:t>SDG</a:t>
                      </a:r>
                    </a:p>
                    <a:p>
                      <a:r>
                        <a:rPr lang="en-US" sz="1600" dirty="0">
                          <a:latin typeface="Montserrat Medium" panose="00000600000000000000" pitchFamily="50" charset="0"/>
                        </a:rPr>
                        <a:t>Ulaanbaatar City Master Plan</a:t>
                      </a:r>
                    </a:p>
                  </a:txBody>
                  <a:tcPr/>
                </a:tc>
                <a:extLst>
                  <a:ext uri="{0D108BD9-81ED-4DB2-BD59-A6C34878D82A}">
                    <a16:rowId xmlns:a16="http://schemas.microsoft.com/office/drawing/2014/main" val="3614800651"/>
                  </a:ext>
                </a:extLst>
              </a:tr>
              <a:tr h="921795">
                <a:tc>
                  <a:txBody>
                    <a:bodyPr/>
                    <a:lstStyle/>
                    <a:p>
                      <a:r>
                        <a:rPr lang="en-US" sz="1600" b="1" dirty="0">
                          <a:latin typeface="Montserrat Medium" panose="00000600000000000000" pitchFamily="50" charset="0"/>
                        </a:rPr>
                        <a:t>Economic</a:t>
                      </a:r>
                    </a:p>
                  </a:txBody>
                  <a:tcPr/>
                </a:tc>
                <a:tc>
                  <a:txBody>
                    <a:bodyPr/>
                    <a:lstStyle/>
                    <a:p>
                      <a:r>
                        <a:rPr lang="en-US" sz="1600" dirty="0">
                          <a:latin typeface="Montserrat Medium" panose="00000600000000000000" pitchFamily="50" charset="0"/>
                        </a:rPr>
                        <a:t>Poor city Infrastructure</a:t>
                      </a:r>
                    </a:p>
                    <a:p>
                      <a:r>
                        <a:rPr lang="en-US" sz="1600" dirty="0">
                          <a:latin typeface="Montserrat Medium" panose="00000600000000000000" pitchFamily="50" charset="0"/>
                        </a:rPr>
                        <a:t>Investment constraints </a:t>
                      </a:r>
                    </a:p>
                  </a:txBody>
                  <a:tcPr/>
                </a:tc>
                <a:tc>
                  <a:txBody>
                    <a:bodyPr/>
                    <a:lstStyle/>
                    <a:p>
                      <a:r>
                        <a:rPr lang="en-US" sz="1600" dirty="0">
                          <a:latin typeface="Montserrat Medium" panose="00000600000000000000" pitchFamily="50" charset="0"/>
                        </a:rPr>
                        <a:t>Expansion of existing infrastructure to enable new settlements</a:t>
                      </a:r>
                    </a:p>
                    <a:p>
                      <a:r>
                        <a:rPr lang="en-US" sz="1600" dirty="0">
                          <a:latin typeface="Montserrat Medium" panose="00000600000000000000" pitchFamily="50" charset="0"/>
                        </a:rPr>
                        <a:t>IFI funded projects + Private sector</a:t>
                      </a:r>
                    </a:p>
                  </a:txBody>
                  <a:tcPr/>
                </a:tc>
                <a:extLst>
                  <a:ext uri="{0D108BD9-81ED-4DB2-BD59-A6C34878D82A}">
                    <a16:rowId xmlns:a16="http://schemas.microsoft.com/office/drawing/2014/main" val="3117289610"/>
                  </a:ext>
                </a:extLst>
              </a:tr>
              <a:tr h="1138048">
                <a:tc>
                  <a:txBody>
                    <a:bodyPr/>
                    <a:lstStyle/>
                    <a:p>
                      <a:r>
                        <a:rPr lang="en-US" sz="1600" b="1" dirty="0">
                          <a:latin typeface="Montserrat Medium" panose="00000600000000000000" pitchFamily="50" charset="0"/>
                        </a:rPr>
                        <a:t>Financial</a:t>
                      </a:r>
                    </a:p>
                  </a:txBody>
                  <a:tcPr/>
                </a:tc>
                <a:tc>
                  <a:txBody>
                    <a:bodyPr/>
                    <a:lstStyle/>
                    <a:p>
                      <a:r>
                        <a:rPr lang="en-US" sz="1600" dirty="0">
                          <a:latin typeface="Montserrat Medium" panose="00000600000000000000" pitchFamily="50" charset="0"/>
                        </a:rPr>
                        <a:t>Lack of Fund</a:t>
                      </a:r>
                    </a:p>
                    <a:p>
                      <a:r>
                        <a:rPr lang="en-US" sz="1600" dirty="0">
                          <a:latin typeface="Montserrat Medium" panose="00000600000000000000" pitchFamily="50" charset="0"/>
                        </a:rPr>
                        <a:t>Household income level vs home price</a:t>
                      </a:r>
                    </a:p>
                    <a:p>
                      <a:r>
                        <a:rPr lang="en-US" sz="1600" dirty="0">
                          <a:latin typeface="Montserrat Medium" panose="00000600000000000000" pitchFamily="50" charset="0"/>
                        </a:rPr>
                        <a:t>Access to mortgage loan</a:t>
                      </a:r>
                    </a:p>
                  </a:txBody>
                  <a:tcPr/>
                </a:tc>
                <a:tc>
                  <a:txBody>
                    <a:bodyPr/>
                    <a:lstStyle/>
                    <a:p>
                      <a:r>
                        <a:rPr lang="en-US" sz="1600" dirty="0">
                          <a:solidFill>
                            <a:srgbClr val="FF0000"/>
                          </a:solidFill>
                          <a:latin typeface="Montserrat Medium" panose="00000600000000000000" pitchFamily="50" charset="0"/>
                        </a:rPr>
                        <a:t>Government AHFP(2013)</a:t>
                      </a:r>
                    </a:p>
                    <a:p>
                      <a:r>
                        <a:rPr lang="en-US" sz="1600" dirty="0">
                          <a:latin typeface="Montserrat Medium" panose="00000600000000000000" pitchFamily="50" charset="0"/>
                        </a:rPr>
                        <a:t>Establishment of SWF</a:t>
                      </a:r>
                    </a:p>
                  </a:txBody>
                  <a:tcPr/>
                </a:tc>
                <a:extLst>
                  <a:ext uri="{0D108BD9-81ED-4DB2-BD59-A6C34878D82A}">
                    <a16:rowId xmlns:a16="http://schemas.microsoft.com/office/drawing/2014/main" val="662796599"/>
                  </a:ext>
                </a:extLst>
              </a:tr>
              <a:tr h="1395027">
                <a:tc>
                  <a:txBody>
                    <a:bodyPr/>
                    <a:lstStyle/>
                    <a:p>
                      <a:r>
                        <a:rPr lang="en-US" sz="1600" b="1" dirty="0">
                          <a:latin typeface="Montserrat Medium" panose="00000600000000000000" pitchFamily="50" charset="0"/>
                        </a:rPr>
                        <a:t>Systemic</a:t>
                      </a:r>
                    </a:p>
                  </a:txBody>
                  <a:tcPr/>
                </a:tc>
                <a:tc>
                  <a:txBody>
                    <a:bodyPr/>
                    <a:lstStyle/>
                    <a:p>
                      <a:r>
                        <a:rPr lang="en-US" sz="1600" dirty="0">
                          <a:solidFill>
                            <a:srgbClr val="FF0000"/>
                          </a:solidFill>
                          <a:latin typeface="Montserrat Medium" panose="00000600000000000000" pitchFamily="50" charset="0"/>
                        </a:rPr>
                        <a:t>Weak banking sector</a:t>
                      </a:r>
                    </a:p>
                    <a:p>
                      <a:r>
                        <a:rPr lang="en-US" sz="1600" dirty="0">
                          <a:solidFill>
                            <a:srgbClr val="FF0000"/>
                          </a:solidFill>
                          <a:latin typeface="Montserrat Medium" panose="00000600000000000000" pitchFamily="50" charset="0"/>
                        </a:rPr>
                        <a:t>Lack of formal housing finance system</a:t>
                      </a:r>
                    </a:p>
                    <a:p>
                      <a:r>
                        <a:rPr lang="en-US" sz="1600" dirty="0">
                          <a:latin typeface="Montserrat Medium" panose="00000600000000000000" pitchFamily="50" charset="0"/>
                        </a:rPr>
                        <a:t>Value chain</a:t>
                      </a:r>
                    </a:p>
                    <a:p>
                      <a:r>
                        <a:rPr lang="en-US" sz="1600" dirty="0">
                          <a:latin typeface="Montserrat Medium" panose="00000600000000000000" pitchFamily="50" charset="0"/>
                        </a:rPr>
                        <a:t>Green housing standard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latin typeface="Montserrat Medium" panose="00000600000000000000" pitchFamily="50" charset="0"/>
                        </a:rPr>
                        <a:t>Established secondary mortgage market</a:t>
                      </a:r>
                    </a:p>
                    <a:p>
                      <a:r>
                        <a:rPr lang="en-US" sz="1600" dirty="0">
                          <a:latin typeface="Montserrat Medium" panose="00000600000000000000" pitchFamily="50" charset="0"/>
                        </a:rPr>
                        <a:t>Availability of mortgage products</a:t>
                      </a:r>
                    </a:p>
                  </a:txBody>
                  <a:tcPr/>
                </a:tc>
                <a:extLst>
                  <a:ext uri="{0D108BD9-81ED-4DB2-BD59-A6C34878D82A}">
                    <a16:rowId xmlns:a16="http://schemas.microsoft.com/office/drawing/2014/main" val="220250099"/>
                  </a:ext>
                </a:extLst>
              </a:tr>
            </a:tbl>
          </a:graphicData>
        </a:graphic>
      </p:graphicFrame>
    </p:spTree>
    <p:extLst>
      <p:ext uri="{BB962C8B-B14F-4D97-AF65-F5344CB8AC3E}">
        <p14:creationId xmlns:p14="http://schemas.microsoft.com/office/powerpoint/2010/main" val="1989398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E389EC-280C-4AF7-9FAE-3A5F8AAC78F9}"/>
              </a:ext>
            </a:extLst>
          </p:cNvPr>
          <p:cNvSpPr txBox="1"/>
          <p:nvPr>
            <p:custDataLst>
              <p:tags r:id="rId1"/>
            </p:custDataLst>
          </p:nvPr>
        </p:nvSpPr>
        <p:spPr>
          <a:xfrm>
            <a:off x="713613" y="407023"/>
            <a:ext cx="8646518" cy="400110"/>
          </a:xfrm>
          <a:prstGeom prst="rect">
            <a:avLst/>
          </a:prstGeom>
          <a:noFill/>
          <a:ln>
            <a:noFill/>
          </a:ln>
        </p:spPr>
        <p:txBody>
          <a:bodyPr wrap="square" rtlCol="0">
            <a:spAutoFit/>
          </a:bodyPr>
          <a:lstStyle/>
          <a:p>
            <a:r>
              <a:rPr lang="en-US" sz="2000" b="1" dirty="0">
                <a:solidFill>
                  <a:srgbClr val="073584"/>
                </a:solidFill>
                <a:latin typeface="Montserrat Medium" panose="00000600000000000000" pitchFamily="2" charset="0"/>
              </a:rPr>
              <a:t>AFFORDABLE HOUSING FINANCE PROGRAM (AHFP)</a:t>
            </a:r>
          </a:p>
        </p:txBody>
      </p:sp>
      <p:sp>
        <p:nvSpPr>
          <p:cNvPr id="10" name="Content Placeholder 8">
            <a:extLst>
              <a:ext uri="{FF2B5EF4-FFF2-40B4-BE49-F238E27FC236}">
                <a16:creationId xmlns:a16="http://schemas.microsoft.com/office/drawing/2014/main" id="{5136F217-58A4-40A0-A7E3-BFF8E6EC0FD5}"/>
              </a:ext>
            </a:extLst>
          </p:cNvPr>
          <p:cNvSpPr>
            <a:spLocks noGrp="1"/>
          </p:cNvSpPr>
          <p:nvPr>
            <p:ph sz="half" idx="1"/>
          </p:nvPr>
        </p:nvSpPr>
        <p:spPr>
          <a:xfrm>
            <a:off x="838200" y="1622591"/>
            <a:ext cx="5181600" cy="4654384"/>
          </a:xfrm>
        </p:spPr>
        <p:txBody>
          <a:bodyPr>
            <a:normAutofit fontScale="92500"/>
          </a:bodyPr>
          <a:lstStyle/>
          <a:p>
            <a:r>
              <a:rPr lang="en-US" sz="1600" dirty="0">
                <a:latin typeface="Montserrat Medium" panose="00000600000000000000" pitchFamily="50" charset="0"/>
              </a:rPr>
              <a:t>The Affordable Housing Finance Program is a mortgage subsidy program launched in 2013 by the BoM to provide low- and middle-income Mongolians with affordable mortgages and support formal homeownership.</a:t>
            </a:r>
          </a:p>
          <a:p>
            <a:r>
              <a:rPr lang="en-US" sz="1600" dirty="0">
                <a:latin typeface="Montserrat Medium" panose="00000600000000000000" pitchFamily="50" charset="0"/>
              </a:rPr>
              <a:t>Under the program, the BoM provided loans to commercial banks at a discounted 4.0% interest rate, enabling banks to on-lend to households at an interest rate of 8.0% for 20 years (in October 2020, these terms were changed to 6.0% and 30 years).</a:t>
            </a:r>
          </a:p>
          <a:p>
            <a:r>
              <a:rPr lang="en-US" sz="1600" dirty="0">
                <a:latin typeface="Montserrat Medium" panose="00000600000000000000" pitchFamily="50" charset="0"/>
              </a:rPr>
              <a:t>2013-2023 around 120K households have acquired mortgage loans through the program.</a:t>
            </a:r>
          </a:p>
          <a:p>
            <a:r>
              <a:rPr lang="en-US" sz="1600" dirty="0">
                <a:latin typeface="Montserrat Medium" panose="00000600000000000000" pitchFamily="50" charset="0"/>
              </a:rPr>
              <a:t>In Ulaanbaatar, households living in formal housing increased from </a:t>
            </a:r>
            <a:r>
              <a:rPr lang="mn-MN" sz="1600" dirty="0">
                <a:latin typeface="Montserrat Medium" panose="00000600000000000000" pitchFamily="50" charset="0"/>
              </a:rPr>
              <a:t> 40.2</a:t>
            </a:r>
            <a:r>
              <a:rPr lang="en-US" sz="1600" dirty="0">
                <a:latin typeface="Montserrat Medium" panose="00000600000000000000" pitchFamily="50" charset="0"/>
              </a:rPr>
              <a:t>% to </a:t>
            </a:r>
            <a:r>
              <a:rPr lang="mn-MN" sz="1600" dirty="0">
                <a:latin typeface="Montserrat Medium" panose="00000600000000000000" pitchFamily="50" charset="0"/>
              </a:rPr>
              <a:t>51.2</a:t>
            </a:r>
            <a:r>
              <a:rPr lang="en-US" sz="1600" dirty="0">
                <a:latin typeface="Montserrat Medium" panose="00000600000000000000" pitchFamily="50" charset="0"/>
              </a:rPr>
              <a:t>%  and,</a:t>
            </a:r>
          </a:p>
          <a:p>
            <a:r>
              <a:rPr lang="en-US" sz="1600" dirty="0">
                <a:solidFill>
                  <a:srgbClr val="FF0000"/>
                </a:solidFill>
                <a:latin typeface="Montserrat Medium" panose="00000600000000000000" pitchFamily="50" charset="0"/>
              </a:rPr>
              <a:t>About 40% of borrowers or 42,5k households transitioned from informal to formal houses. </a:t>
            </a:r>
          </a:p>
          <a:p>
            <a:r>
              <a:rPr lang="en-US" sz="1600" dirty="0">
                <a:latin typeface="Montserrat Medium" panose="00000600000000000000" pitchFamily="50" charset="0"/>
              </a:rPr>
              <a:t>Mortgage loan outstanding to GDP increased from 5.1% in 2012 to 10.9% 2023</a:t>
            </a:r>
          </a:p>
        </p:txBody>
      </p:sp>
      <p:graphicFrame>
        <p:nvGraphicFramePr>
          <p:cNvPr id="12" name="Content Placeholder 5">
            <a:extLst>
              <a:ext uri="{FF2B5EF4-FFF2-40B4-BE49-F238E27FC236}">
                <a16:creationId xmlns:a16="http://schemas.microsoft.com/office/drawing/2014/main" id="{D2E65ECA-31BE-4C3E-857E-CF556F47A62F}"/>
              </a:ext>
            </a:extLst>
          </p:cNvPr>
          <p:cNvGraphicFramePr>
            <a:graphicFrameLocks/>
          </p:cNvGraphicFramePr>
          <p:nvPr>
            <p:extLst>
              <p:ext uri="{D42A27DB-BD31-4B8C-83A1-F6EECF244321}">
                <p14:modId xmlns:p14="http://schemas.microsoft.com/office/powerpoint/2010/main" val="249117427"/>
              </p:ext>
            </p:extLst>
          </p:nvPr>
        </p:nvGraphicFramePr>
        <p:xfrm>
          <a:off x="6019800" y="1735978"/>
          <a:ext cx="57150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5124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FACCD2C-EB51-4F6A-9773-F6DF17941C52}"/>
              </a:ext>
            </a:extLst>
          </p:cNvPr>
          <p:cNvPicPr>
            <a:picLocks noChangeAspect="1"/>
          </p:cNvPicPr>
          <p:nvPr/>
        </p:nvPicPr>
        <p:blipFill rotWithShape="1">
          <a:blip r:embed="rId2"/>
          <a:srcRect l="-1042" t="5661" r="20192" b="8933"/>
          <a:stretch/>
        </p:blipFill>
        <p:spPr>
          <a:xfrm>
            <a:off x="876050" y="1194713"/>
            <a:ext cx="4303189" cy="5300492"/>
          </a:xfrm>
          <a:prstGeom prst="rect">
            <a:avLst/>
          </a:prstGeom>
        </p:spPr>
      </p:pic>
      <p:graphicFrame>
        <p:nvGraphicFramePr>
          <p:cNvPr id="13" name="Table 12">
            <a:extLst>
              <a:ext uri="{FF2B5EF4-FFF2-40B4-BE49-F238E27FC236}">
                <a16:creationId xmlns:a16="http://schemas.microsoft.com/office/drawing/2014/main" id="{BA4B8725-36A8-435A-AF4C-C176C75CA3F0}"/>
              </a:ext>
            </a:extLst>
          </p:cNvPr>
          <p:cNvGraphicFramePr>
            <a:graphicFrameLocks noGrp="1"/>
          </p:cNvGraphicFramePr>
          <p:nvPr>
            <p:extLst>
              <p:ext uri="{D42A27DB-BD31-4B8C-83A1-F6EECF244321}">
                <p14:modId xmlns:p14="http://schemas.microsoft.com/office/powerpoint/2010/main" val="635880617"/>
              </p:ext>
            </p:extLst>
          </p:nvPr>
        </p:nvGraphicFramePr>
        <p:xfrm>
          <a:off x="6396672" y="1355605"/>
          <a:ext cx="5122228" cy="5003502"/>
        </p:xfrm>
        <a:graphic>
          <a:graphicData uri="http://schemas.openxmlformats.org/drawingml/2006/table">
            <a:tbl>
              <a:tblPr firstRow="1" bandRow="1">
                <a:tableStyleId>{5C22544A-7EE6-4342-B048-85BDC9FD1C3A}</a:tableStyleId>
              </a:tblPr>
              <a:tblGrid>
                <a:gridCol w="2561114">
                  <a:extLst>
                    <a:ext uri="{9D8B030D-6E8A-4147-A177-3AD203B41FA5}">
                      <a16:colId xmlns:a16="http://schemas.microsoft.com/office/drawing/2014/main" val="180253435"/>
                    </a:ext>
                  </a:extLst>
                </a:gridCol>
                <a:gridCol w="2561114">
                  <a:extLst>
                    <a:ext uri="{9D8B030D-6E8A-4147-A177-3AD203B41FA5}">
                      <a16:colId xmlns:a16="http://schemas.microsoft.com/office/drawing/2014/main" val="2253100740"/>
                    </a:ext>
                  </a:extLst>
                </a:gridCol>
              </a:tblGrid>
              <a:tr h="543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C00000"/>
                          </a:solidFill>
                          <a:latin typeface="Montserrat" panose="00000500000000000000" pitchFamily="2" charset="0"/>
                        </a:rPr>
                        <a:t>CHALLENGES</a:t>
                      </a:r>
                      <a:endParaRPr lang="en-MN" sz="1800" b="1" dirty="0">
                        <a:solidFill>
                          <a:srgbClr val="C00000"/>
                        </a:solidFill>
                        <a:latin typeface="Montserrat" panose="00000500000000000000" pitchFamily="2" charset="0"/>
                      </a:endParaRPr>
                    </a:p>
                  </a:txBody>
                  <a:tcPr marL="90228" marR="90228" marT="45114" marB="45114">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218BBF"/>
                          </a:solidFill>
                          <a:latin typeface="Montserrat" panose="00000500000000000000" pitchFamily="2" charset="0"/>
                        </a:rPr>
                        <a:t>OPPORTUNITIES</a:t>
                      </a:r>
                      <a:endParaRPr lang="en-MN" sz="1800" b="1" dirty="0">
                        <a:solidFill>
                          <a:srgbClr val="218BBF"/>
                        </a:solidFill>
                        <a:latin typeface="Montserrat" panose="00000500000000000000" pitchFamily="2" charset="0"/>
                      </a:endParaRPr>
                    </a:p>
                  </a:txBody>
                  <a:tcPr marL="90228" marR="90228" marT="45114" marB="45114">
                    <a:solidFill>
                      <a:schemeClr val="bg1">
                        <a:lumMod val="85000"/>
                      </a:schemeClr>
                    </a:solidFill>
                  </a:tcPr>
                </a:tc>
                <a:extLst>
                  <a:ext uri="{0D108BD9-81ED-4DB2-BD59-A6C34878D82A}">
                    <a16:rowId xmlns:a16="http://schemas.microsoft.com/office/drawing/2014/main" val="601489746"/>
                  </a:ext>
                </a:extLst>
              </a:tr>
              <a:tr h="1090251">
                <a:tc>
                  <a:txBody>
                    <a:bodyPr/>
                    <a:lstStyle/>
                    <a:p>
                      <a:r>
                        <a:rPr lang="en-US" sz="1400" b="1" dirty="0">
                          <a:solidFill>
                            <a:schemeClr val="tx1">
                              <a:lumMod val="75000"/>
                              <a:lumOff val="25000"/>
                            </a:schemeClr>
                          </a:solidFill>
                          <a:latin typeface="Montserrat" panose="00000500000000000000" pitchFamily="2" charset="0"/>
                        </a:rPr>
                        <a:t>Sustainability:</a:t>
                      </a:r>
                    </a:p>
                    <a:p>
                      <a:pPr algn="just"/>
                      <a:r>
                        <a:rPr lang="en-US" sz="1000" b="0" i="0" kern="1200" dirty="0">
                          <a:solidFill>
                            <a:schemeClr val="tx1">
                              <a:lumMod val="75000"/>
                              <a:lumOff val="25000"/>
                            </a:schemeClr>
                          </a:solidFill>
                          <a:effectLst/>
                          <a:latin typeface="Montserrat" panose="00000500000000000000" pitchFamily="2" charset="0"/>
                          <a:ea typeface="+mn-ea"/>
                          <a:cs typeface="+mn-cs"/>
                        </a:rPr>
                        <a:t>Maintaining long-term affordability and accessibility for all income groups, while also ensuring that the financial institutions involved remain solvent and healthy. </a:t>
                      </a:r>
                      <a:endParaRPr lang="en-US" sz="1000" dirty="0">
                        <a:solidFill>
                          <a:schemeClr val="tx1">
                            <a:lumMod val="75000"/>
                            <a:lumOff val="25000"/>
                          </a:schemeClr>
                        </a:solidFill>
                        <a:latin typeface="Montserrat" panose="00000500000000000000" pitchFamily="2" charset="0"/>
                      </a:endParaRPr>
                    </a:p>
                  </a:txBody>
                  <a:tcPr marL="90228" marR="90228" marT="45114" marB="45114">
                    <a:solidFill>
                      <a:schemeClr val="bg1">
                        <a:lumMod val="95000"/>
                      </a:schemeClr>
                    </a:solidFill>
                  </a:tcPr>
                </a:tc>
                <a:tc>
                  <a:txBody>
                    <a:bodyPr/>
                    <a:lstStyle/>
                    <a:p>
                      <a:r>
                        <a:rPr lang="en-US" sz="1400" b="1" dirty="0">
                          <a:solidFill>
                            <a:schemeClr val="tx1">
                              <a:lumMod val="75000"/>
                              <a:lumOff val="25000"/>
                            </a:schemeClr>
                          </a:solidFill>
                          <a:latin typeface="Montserrat" panose="00000500000000000000" pitchFamily="2" charset="0"/>
                        </a:rPr>
                        <a:t>Achieve SDGs:</a:t>
                      </a:r>
                    </a:p>
                    <a:p>
                      <a:pPr marL="0" algn="just" defTabSz="914400" rtl="0" eaLnBrk="1" latinLnBrk="0" hangingPunct="1"/>
                      <a:r>
                        <a:rPr lang="en-US" sz="1000" b="0" i="0" kern="1200" dirty="0">
                          <a:solidFill>
                            <a:schemeClr val="tx1">
                              <a:lumMod val="75000"/>
                              <a:lumOff val="25000"/>
                            </a:schemeClr>
                          </a:solidFill>
                          <a:effectLst/>
                          <a:latin typeface="Montserrat" panose="00000500000000000000" pitchFamily="2" charset="0"/>
                          <a:ea typeface="+mn-ea"/>
                          <a:cs typeface="+mn-cs"/>
                        </a:rPr>
                        <a:t>Housing finance is a powerful tool to achieve several SDGs, encapsulating economic, social, and environmental aspects.</a:t>
                      </a:r>
                    </a:p>
                  </a:txBody>
                  <a:tcPr marL="90228" marR="90228" marT="45114" marB="45114">
                    <a:solidFill>
                      <a:schemeClr val="bg1">
                        <a:lumMod val="95000"/>
                      </a:schemeClr>
                    </a:solidFill>
                  </a:tcPr>
                </a:tc>
                <a:extLst>
                  <a:ext uri="{0D108BD9-81ED-4DB2-BD59-A6C34878D82A}">
                    <a16:rowId xmlns:a16="http://schemas.microsoft.com/office/drawing/2014/main" val="2545526850"/>
                  </a:ext>
                </a:extLst>
              </a:tr>
              <a:tr h="1526491">
                <a:tc>
                  <a:txBody>
                    <a:bodyPr/>
                    <a:lstStyle/>
                    <a:p>
                      <a:r>
                        <a:rPr lang="en-US" sz="1400" b="1" dirty="0">
                          <a:solidFill>
                            <a:schemeClr val="tx1">
                              <a:lumMod val="75000"/>
                              <a:lumOff val="25000"/>
                            </a:schemeClr>
                          </a:solidFill>
                          <a:latin typeface="Montserrat" panose="00000500000000000000" pitchFamily="2" charset="0"/>
                        </a:rPr>
                        <a:t>Externality costs:</a:t>
                      </a:r>
                    </a:p>
                    <a:p>
                      <a:pPr marL="0" algn="just" defTabSz="914400" rtl="0" eaLnBrk="1" latinLnBrk="0" hangingPunct="1"/>
                      <a:r>
                        <a:rPr lang="en-US" sz="1000" b="0" i="0" kern="1200" dirty="0">
                          <a:solidFill>
                            <a:schemeClr val="tx1">
                              <a:lumMod val="75000"/>
                              <a:lumOff val="25000"/>
                            </a:schemeClr>
                          </a:solidFill>
                          <a:effectLst/>
                          <a:latin typeface="Montserrat" panose="00000500000000000000" pitchFamily="2" charset="0"/>
                          <a:ea typeface="+mn-ea"/>
                          <a:cs typeface="+mn-cs"/>
                        </a:rPr>
                        <a:t>The prevalence of informal housing leads to unaccounted-for environmental social and economic externalities, such as pollution and related health issues. </a:t>
                      </a:r>
                    </a:p>
                  </a:txBody>
                  <a:tcPr marL="90228" marR="90228" marT="45114" marB="45114">
                    <a:solidFill>
                      <a:schemeClr val="bg1">
                        <a:lumMod val="95000"/>
                      </a:schemeClr>
                    </a:solidFill>
                  </a:tcPr>
                </a:tc>
                <a:tc>
                  <a:txBody>
                    <a:bodyPr/>
                    <a:lstStyle/>
                    <a:p>
                      <a:r>
                        <a:rPr lang="en-US" sz="1400" b="1" dirty="0">
                          <a:solidFill>
                            <a:schemeClr val="tx1">
                              <a:lumMod val="75000"/>
                              <a:lumOff val="25000"/>
                            </a:schemeClr>
                          </a:solidFill>
                          <a:latin typeface="Montserrat" panose="00000500000000000000" pitchFamily="2" charset="0"/>
                        </a:rPr>
                        <a:t>Reshape urbanization:</a:t>
                      </a:r>
                    </a:p>
                    <a:p>
                      <a:pPr marL="0" algn="just" defTabSz="914400" rtl="0" eaLnBrk="1" latinLnBrk="0" hangingPunct="1"/>
                      <a:r>
                        <a:rPr lang="en-US" sz="1000" b="0" i="0" kern="1200" dirty="0">
                          <a:solidFill>
                            <a:schemeClr val="tx1">
                              <a:lumMod val="75000"/>
                              <a:lumOff val="25000"/>
                            </a:schemeClr>
                          </a:solidFill>
                          <a:effectLst/>
                          <a:latin typeface="Montserrat" panose="00000500000000000000" pitchFamily="2" charset="0"/>
                          <a:ea typeface="+mn-ea"/>
                          <a:cs typeface="+mn-cs"/>
                        </a:rPr>
                        <a:t>HF can be used as a strategic tool to redesign urban areas, providing sustainable housing solutions and improving living conditions, thus transforming the cityscape and people’s informal dwelling conditions.</a:t>
                      </a:r>
                    </a:p>
                  </a:txBody>
                  <a:tcPr marL="90228" marR="90228" marT="45114" marB="45114">
                    <a:solidFill>
                      <a:schemeClr val="bg1">
                        <a:lumMod val="95000"/>
                      </a:schemeClr>
                    </a:solidFill>
                  </a:tcPr>
                </a:tc>
                <a:extLst>
                  <a:ext uri="{0D108BD9-81ED-4DB2-BD59-A6C34878D82A}">
                    <a16:rowId xmlns:a16="http://schemas.microsoft.com/office/drawing/2014/main" val="4118430869"/>
                  </a:ext>
                </a:extLst>
              </a:tr>
              <a:tr h="1843432">
                <a:tc>
                  <a:txBody>
                    <a:bodyPr/>
                    <a:lstStyle/>
                    <a:p>
                      <a:r>
                        <a:rPr lang="en-US" sz="1400" b="1" dirty="0">
                          <a:solidFill>
                            <a:schemeClr val="tx1">
                              <a:lumMod val="75000"/>
                              <a:lumOff val="25000"/>
                            </a:schemeClr>
                          </a:solidFill>
                          <a:latin typeface="Montserrat" panose="00000500000000000000" pitchFamily="2" charset="0"/>
                        </a:rPr>
                        <a:t>Short terms funds, high costs:</a:t>
                      </a:r>
                    </a:p>
                    <a:p>
                      <a:pPr algn="just"/>
                      <a:r>
                        <a:rPr lang="en-US" sz="1000" b="0" i="0" kern="1200" dirty="0">
                          <a:solidFill>
                            <a:schemeClr val="tx1">
                              <a:lumMod val="75000"/>
                              <a:lumOff val="25000"/>
                            </a:schemeClr>
                          </a:solidFill>
                          <a:effectLst/>
                          <a:latin typeface="Montserrat" panose="00000500000000000000" pitchFamily="2" charset="0"/>
                          <a:ea typeface="+mn-ea"/>
                          <a:cs typeface="+mn-cs"/>
                        </a:rPr>
                        <a:t>Reliance on short-term funds can lead to high costs due to liquidity mismatches and increased mortgage rates, making it challenging for lower-income households to afford homes.</a:t>
                      </a:r>
                      <a:endParaRPr lang="en-US" sz="1400" dirty="0">
                        <a:solidFill>
                          <a:schemeClr val="tx1">
                            <a:lumMod val="75000"/>
                            <a:lumOff val="25000"/>
                          </a:schemeClr>
                        </a:solidFill>
                        <a:latin typeface="Montserrat" panose="00000500000000000000" pitchFamily="2" charset="0"/>
                      </a:endParaRPr>
                    </a:p>
                  </a:txBody>
                  <a:tcPr marL="90228" marR="90228" marT="45114" marB="45114">
                    <a:solidFill>
                      <a:schemeClr val="bg1">
                        <a:lumMod val="95000"/>
                      </a:schemeClr>
                    </a:solidFill>
                  </a:tcPr>
                </a:tc>
                <a:tc>
                  <a:txBody>
                    <a:bodyPr/>
                    <a:lstStyle/>
                    <a:p>
                      <a:r>
                        <a:rPr lang="en-US" sz="1400" b="1" dirty="0">
                          <a:solidFill>
                            <a:schemeClr val="tx1">
                              <a:lumMod val="75000"/>
                              <a:lumOff val="25000"/>
                            </a:schemeClr>
                          </a:solidFill>
                          <a:latin typeface="Montserrat" panose="00000500000000000000" pitchFamily="2" charset="0"/>
                        </a:rPr>
                        <a:t>Long-term, sustainable investment:</a:t>
                      </a:r>
                    </a:p>
                    <a:p>
                      <a:r>
                        <a:rPr lang="en-US" sz="1000" b="0" i="0" kern="1200" dirty="0">
                          <a:solidFill>
                            <a:schemeClr val="tx1">
                              <a:lumMod val="75000"/>
                              <a:lumOff val="25000"/>
                            </a:schemeClr>
                          </a:solidFill>
                          <a:effectLst/>
                          <a:latin typeface="Montserrat" panose="00000500000000000000" pitchFamily="2" charset="0"/>
                          <a:ea typeface="+mn-ea"/>
                          <a:cs typeface="+mn-cs"/>
                        </a:rPr>
                        <a:t>Creation of long-term, sustainable financial structures can foster a stable housing market. This includes developing new financial products that provide secure, long-term funding for housing while offering investors stable returns.</a:t>
                      </a:r>
                      <a:endParaRPr lang="en-US" sz="1000" dirty="0">
                        <a:solidFill>
                          <a:schemeClr val="tx1">
                            <a:lumMod val="75000"/>
                            <a:lumOff val="25000"/>
                          </a:schemeClr>
                        </a:solidFill>
                        <a:latin typeface="Montserrat" panose="00000500000000000000" pitchFamily="2" charset="0"/>
                      </a:endParaRPr>
                    </a:p>
                  </a:txBody>
                  <a:tcPr marL="90228" marR="90228" marT="45114" marB="45114">
                    <a:solidFill>
                      <a:schemeClr val="bg1">
                        <a:lumMod val="95000"/>
                      </a:schemeClr>
                    </a:solidFill>
                  </a:tcPr>
                </a:tc>
                <a:extLst>
                  <a:ext uri="{0D108BD9-81ED-4DB2-BD59-A6C34878D82A}">
                    <a16:rowId xmlns:a16="http://schemas.microsoft.com/office/drawing/2014/main" val="2156962801"/>
                  </a:ext>
                </a:extLst>
              </a:tr>
            </a:tbl>
          </a:graphicData>
        </a:graphic>
      </p:graphicFrame>
      <p:cxnSp>
        <p:nvCxnSpPr>
          <p:cNvPr id="14" name="Straight Arrow Connector 13">
            <a:extLst>
              <a:ext uri="{FF2B5EF4-FFF2-40B4-BE49-F238E27FC236}">
                <a16:creationId xmlns:a16="http://schemas.microsoft.com/office/drawing/2014/main" id="{F3BDD467-6778-45F1-947D-7BD2848C13C9}"/>
              </a:ext>
            </a:extLst>
          </p:cNvPr>
          <p:cNvCxnSpPr>
            <a:cxnSpLocks/>
          </p:cNvCxnSpPr>
          <p:nvPr/>
        </p:nvCxnSpPr>
        <p:spPr>
          <a:xfrm>
            <a:off x="4349809" y="1633584"/>
            <a:ext cx="14267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01C24FD-ED74-43A4-A16A-71BB2B0A2678}"/>
              </a:ext>
            </a:extLst>
          </p:cNvPr>
          <p:cNvCxnSpPr>
            <a:cxnSpLocks/>
          </p:cNvCxnSpPr>
          <p:nvPr/>
        </p:nvCxnSpPr>
        <p:spPr>
          <a:xfrm>
            <a:off x="5493521" y="3197882"/>
            <a:ext cx="5888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991242B-099B-4808-AB97-5CF799DAD27E}"/>
              </a:ext>
            </a:extLst>
          </p:cNvPr>
          <p:cNvCxnSpPr>
            <a:cxnSpLocks/>
          </p:cNvCxnSpPr>
          <p:nvPr/>
        </p:nvCxnSpPr>
        <p:spPr>
          <a:xfrm>
            <a:off x="4349808" y="5044030"/>
            <a:ext cx="14267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063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E389EC-280C-4AF7-9FAE-3A5F8AAC78F9}"/>
              </a:ext>
            </a:extLst>
          </p:cNvPr>
          <p:cNvSpPr txBox="1"/>
          <p:nvPr>
            <p:custDataLst>
              <p:tags r:id="rId1"/>
            </p:custDataLst>
          </p:nvPr>
        </p:nvSpPr>
        <p:spPr>
          <a:xfrm>
            <a:off x="713613" y="407023"/>
            <a:ext cx="8646518" cy="400110"/>
          </a:xfrm>
          <a:prstGeom prst="rect">
            <a:avLst/>
          </a:prstGeom>
          <a:noFill/>
          <a:ln>
            <a:noFill/>
          </a:ln>
        </p:spPr>
        <p:txBody>
          <a:bodyPr wrap="square" rtlCol="0">
            <a:spAutoFit/>
          </a:bodyPr>
          <a:lstStyle/>
          <a:p>
            <a:r>
              <a:rPr lang="en-US" sz="2000" b="1" dirty="0">
                <a:solidFill>
                  <a:srgbClr val="57AD2D"/>
                </a:solidFill>
                <a:latin typeface="Montserrat Medium" panose="00000600000000000000" pitchFamily="2" charset="0"/>
              </a:rPr>
              <a:t>ACHIEVING </a:t>
            </a:r>
            <a:r>
              <a:rPr lang="en-US" sz="2000" b="1" dirty="0">
                <a:solidFill>
                  <a:srgbClr val="08398D"/>
                </a:solidFill>
                <a:latin typeface="Montserrat Medium" panose="00000600000000000000" pitchFamily="2" charset="0"/>
              </a:rPr>
              <a:t>SDG GOALS </a:t>
            </a:r>
            <a:r>
              <a:rPr lang="en-US" sz="2000" b="1" dirty="0">
                <a:solidFill>
                  <a:srgbClr val="57AD2D"/>
                </a:solidFill>
                <a:latin typeface="Montserrat Medium" panose="00000600000000000000" pitchFamily="2" charset="0"/>
              </a:rPr>
              <a:t>THROUGH REDEVELOPMENT</a:t>
            </a:r>
          </a:p>
        </p:txBody>
      </p:sp>
      <p:sp>
        <p:nvSpPr>
          <p:cNvPr id="17" name="TextBox 16">
            <a:extLst>
              <a:ext uri="{FF2B5EF4-FFF2-40B4-BE49-F238E27FC236}">
                <a16:creationId xmlns:a16="http://schemas.microsoft.com/office/drawing/2014/main" id="{CF33F467-3087-40B6-BA05-BB6D2D65A825}"/>
              </a:ext>
            </a:extLst>
          </p:cNvPr>
          <p:cNvSpPr txBox="1"/>
          <p:nvPr/>
        </p:nvSpPr>
        <p:spPr>
          <a:xfrm>
            <a:off x="545488" y="1377275"/>
            <a:ext cx="10696575" cy="1569660"/>
          </a:xfrm>
          <a:prstGeom prst="rect">
            <a:avLst/>
          </a:prstGeom>
          <a:noFill/>
        </p:spPr>
        <p:txBody>
          <a:bodyPr wrap="square">
            <a:spAutoFit/>
          </a:bodyPr>
          <a:lstStyle/>
          <a:p>
            <a:r>
              <a:rPr lang="en-US" sz="1600" dirty="0">
                <a:latin typeface="Montserrat Medium" panose="00000600000000000000" pitchFamily="50" charset="0"/>
              </a:rPr>
              <a:t>Well </a:t>
            </a:r>
            <a:r>
              <a:rPr lang="en-US" sz="1600" dirty="0" err="1">
                <a:latin typeface="Montserrat Medium" panose="00000600000000000000" pitchFamily="50" charset="0"/>
              </a:rPr>
              <a:t>delevoped</a:t>
            </a:r>
            <a:r>
              <a:rPr lang="en-US" sz="1600" dirty="0">
                <a:latin typeface="Montserrat Medium" panose="00000600000000000000" pitchFamily="50" charset="0"/>
              </a:rPr>
              <a:t> HF is important and is critical to the Mongolian economy. </a:t>
            </a:r>
          </a:p>
          <a:p>
            <a:pPr marL="628650" lvl="1" indent="-171450" algn="just">
              <a:buFont typeface="Arial" panose="020B0604020202020204" pitchFamily="34" charset="0"/>
              <a:buChar char="•"/>
            </a:pPr>
            <a:r>
              <a:rPr lang="en-US" sz="1600" dirty="0">
                <a:latin typeface="Montserrat Medium" panose="00000600000000000000" pitchFamily="50" charset="0"/>
              </a:rPr>
              <a:t>HF is essential for the promotion of </a:t>
            </a:r>
            <a:r>
              <a:rPr lang="en-US" sz="1600" dirty="0">
                <a:solidFill>
                  <a:srgbClr val="218BBF"/>
                </a:solidFill>
                <a:latin typeface="Montserrat Medium" panose="00000600000000000000" pitchFamily="50" charset="0"/>
              </a:rPr>
              <a:t>access to formal housing</a:t>
            </a:r>
            <a:r>
              <a:rPr lang="en-US" sz="1600" dirty="0">
                <a:latin typeface="Montserrat Medium" panose="00000600000000000000" pitchFamily="50" charset="0"/>
              </a:rPr>
              <a:t>, ensuring a </a:t>
            </a:r>
            <a:r>
              <a:rPr lang="en-US" sz="1600" dirty="0">
                <a:solidFill>
                  <a:srgbClr val="218BBF"/>
                </a:solidFill>
                <a:latin typeface="Montserrat Medium" panose="00000600000000000000" pitchFamily="50" charset="0"/>
              </a:rPr>
              <a:t>stable and robust financial system</a:t>
            </a:r>
            <a:r>
              <a:rPr lang="en-US" sz="1600" dirty="0">
                <a:latin typeface="Montserrat Medium" panose="00000600000000000000" pitchFamily="50" charset="0"/>
              </a:rPr>
              <a:t>, enhancing </a:t>
            </a:r>
            <a:r>
              <a:rPr lang="en-US" sz="1600" dirty="0">
                <a:solidFill>
                  <a:srgbClr val="218BBF"/>
                </a:solidFill>
                <a:latin typeface="Montserrat Medium" panose="00000600000000000000" pitchFamily="50" charset="0"/>
              </a:rPr>
              <a:t>access to educational and economic resources</a:t>
            </a:r>
            <a:r>
              <a:rPr lang="en-US" sz="1600" dirty="0">
                <a:latin typeface="Montserrat Medium" panose="00000600000000000000" pitchFamily="50" charset="0"/>
              </a:rPr>
              <a:t>, and the </a:t>
            </a:r>
            <a:r>
              <a:rPr lang="en-US" sz="1600" dirty="0">
                <a:solidFill>
                  <a:srgbClr val="218BBF"/>
                </a:solidFill>
                <a:latin typeface="Montserrat Medium" panose="00000600000000000000" pitchFamily="50" charset="0"/>
              </a:rPr>
              <a:t>improvement of the environment </a:t>
            </a:r>
            <a:r>
              <a:rPr lang="en-US" sz="1600" dirty="0">
                <a:latin typeface="Montserrat Medium" panose="00000600000000000000" pitchFamily="50" charset="0"/>
              </a:rPr>
              <a:t>and </a:t>
            </a:r>
            <a:r>
              <a:rPr lang="en-US" sz="1600" dirty="0">
                <a:solidFill>
                  <a:srgbClr val="218BBF"/>
                </a:solidFill>
                <a:latin typeface="Montserrat Medium" panose="00000600000000000000" pitchFamily="50" charset="0"/>
              </a:rPr>
              <a:t>overall quality of life</a:t>
            </a:r>
            <a:r>
              <a:rPr lang="en-US" sz="1600" dirty="0">
                <a:latin typeface="Montserrat Medium" panose="00000600000000000000" pitchFamily="50" charset="0"/>
              </a:rPr>
              <a:t> in Mongolia, </a:t>
            </a:r>
            <a:r>
              <a:rPr lang="en-US" sz="1600" dirty="0">
                <a:solidFill>
                  <a:srgbClr val="218BBF"/>
                </a:solidFill>
                <a:latin typeface="Montserrat Medium" panose="00000600000000000000" pitchFamily="50" charset="0"/>
              </a:rPr>
              <a:t>contributing to 12 </a:t>
            </a:r>
            <a:r>
              <a:rPr lang="en-US" sz="1600" dirty="0">
                <a:latin typeface="Montserrat Medium" panose="00000600000000000000" pitchFamily="50" charset="0"/>
              </a:rPr>
              <a:t>of the SDGs. </a:t>
            </a:r>
          </a:p>
          <a:p>
            <a:pPr marL="628650" lvl="1" indent="-171450" algn="just">
              <a:buFont typeface="Arial" panose="020B0604020202020204" pitchFamily="34" charset="0"/>
              <a:buChar char="•"/>
            </a:pPr>
            <a:r>
              <a:rPr lang="en-US" sz="1600" dirty="0">
                <a:latin typeface="Montserrat Medium" panose="00000600000000000000" pitchFamily="50" charset="0"/>
              </a:rPr>
              <a:t>Current ger district situation is </a:t>
            </a:r>
            <a:r>
              <a:rPr lang="en-US" sz="1600" dirty="0">
                <a:solidFill>
                  <a:srgbClr val="218BBF"/>
                </a:solidFill>
                <a:latin typeface="Montserrat Medium" panose="00000600000000000000" pitchFamily="50" charset="0"/>
              </a:rPr>
              <a:t>result of shortage and lack of formal housing finance in the past</a:t>
            </a:r>
            <a:r>
              <a:rPr lang="en-US" sz="1600" dirty="0">
                <a:latin typeface="Montserrat Medium" panose="00000600000000000000" pitchFamily="50" charset="0"/>
              </a:rPr>
              <a:t>. </a:t>
            </a:r>
          </a:p>
        </p:txBody>
      </p:sp>
      <p:grpSp>
        <p:nvGrpSpPr>
          <p:cNvPr id="18" name="Group 17">
            <a:extLst>
              <a:ext uri="{FF2B5EF4-FFF2-40B4-BE49-F238E27FC236}">
                <a16:creationId xmlns:a16="http://schemas.microsoft.com/office/drawing/2014/main" id="{81EF1601-C505-40A8-B401-A86623BAC036}"/>
              </a:ext>
            </a:extLst>
          </p:cNvPr>
          <p:cNvGrpSpPr/>
          <p:nvPr/>
        </p:nvGrpSpPr>
        <p:grpSpPr>
          <a:xfrm>
            <a:off x="630554" y="3037641"/>
            <a:ext cx="11141031" cy="2825281"/>
            <a:chOff x="981075" y="2281020"/>
            <a:chExt cx="11141031" cy="2825281"/>
          </a:xfrm>
        </p:grpSpPr>
        <p:pic>
          <p:nvPicPr>
            <p:cNvPr id="19" name="Picture 18">
              <a:extLst>
                <a:ext uri="{FF2B5EF4-FFF2-40B4-BE49-F238E27FC236}">
                  <a16:creationId xmlns:a16="http://schemas.microsoft.com/office/drawing/2014/main" id="{ACC69919-8BF5-4538-B55C-26C358BBB07F}"/>
                </a:ext>
              </a:extLst>
            </p:cNvPr>
            <p:cNvPicPr>
              <a:picLocks noChangeAspect="1"/>
            </p:cNvPicPr>
            <p:nvPr/>
          </p:nvPicPr>
          <p:blipFill>
            <a:blip r:embed="rId3"/>
            <a:srcRect l="1724" r="1724"/>
            <a:stretch/>
          </p:blipFill>
          <p:spPr>
            <a:xfrm>
              <a:off x="9162527" y="3763647"/>
              <a:ext cx="632980" cy="655585"/>
            </a:xfrm>
            <a:prstGeom prst="rect">
              <a:avLst/>
            </a:prstGeom>
          </p:spPr>
        </p:pic>
        <p:grpSp>
          <p:nvGrpSpPr>
            <p:cNvPr id="20" name="Group 19">
              <a:extLst>
                <a:ext uri="{FF2B5EF4-FFF2-40B4-BE49-F238E27FC236}">
                  <a16:creationId xmlns:a16="http://schemas.microsoft.com/office/drawing/2014/main" id="{76315BC1-92C0-4751-9F3C-4F7D0B8FCF2E}"/>
                </a:ext>
              </a:extLst>
            </p:cNvPr>
            <p:cNvGrpSpPr/>
            <p:nvPr/>
          </p:nvGrpSpPr>
          <p:grpSpPr>
            <a:xfrm>
              <a:off x="5387797" y="3774142"/>
              <a:ext cx="1283055" cy="1332159"/>
              <a:chOff x="4431579" y="2152284"/>
              <a:chExt cx="1283055" cy="1332159"/>
            </a:xfrm>
          </p:grpSpPr>
          <p:pic>
            <p:nvPicPr>
              <p:cNvPr id="36" name="Picture 35">
                <a:extLst>
                  <a:ext uri="{FF2B5EF4-FFF2-40B4-BE49-F238E27FC236}">
                    <a16:creationId xmlns:a16="http://schemas.microsoft.com/office/drawing/2014/main" id="{11F906EC-575C-43A2-8615-021C632AFF44}"/>
                  </a:ext>
                </a:extLst>
              </p:cNvPr>
              <p:cNvPicPr>
                <a:picLocks noChangeAspect="1"/>
              </p:cNvPicPr>
              <p:nvPr/>
            </p:nvPicPr>
            <p:blipFill>
              <a:blip r:embed="rId4"/>
              <a:srcRect l="1724" r="1724"/>
              <a:stretch/>
            </p:blipFill>
            <p:spPr>
              <a:xfrm>
                <a:off x="4431579" y="2152284"/>
                <a:ext cx="632980" cy="655585"/>
              </a:xfrm>
              <a:prstGeom prst="rect">
                <a:avLst/>
              </a:prstGeom>
            </p:spPr>
          </p:pic>
          <p:pic>
            <p:nvPicPr>
              <p:cNvPr id="37" name="Picture 36">
                <a:extLst>
                  <a:ext uri="{FF2B5EF4-FFF2-40B4-BE49-F238E27FC236}">
                    <a16:creationId xmlns:a16="http://schemas.microsoft.com/office/drawing/2014/main" id="{456B0A54-D5F4-4436-A0D8-CA2D782C32A9}"/>
                  </a:ext>
                </a:extLst>
              </p:cNvPr>
              <p:cNvPicPr>
                <a:picLocks noChangeAspect="1"/>
              </p:cNvPicPr>
              <p:nvPr/>
            </p:nvPicPr>
            <p:blipFill>
              <a:blip r:embed="rId5"/>
              <a:srcRect l="1724" r="1724"/>
              <a:stretch/>
            </p:blipFill>
            <p:spPr>
              <a:xfrm>
                <a:off x="5081653" y="2154223"/>
                <a:ext cx="632980" cy="655585"/>
              </a:xfrm>
              <a:prstGeom prst="rect">
                <a:avLst/>
              </a:prstGeom>
            </p:spPr>
          </p:pic>
          <p:pic>
            <p:nvPicPr>
              <p:cNvPr id="38" name="Picture 37">
                <a:extLst>
                  <a:ext uri="{FF2B5EF4-FFF2-40B4-BE49-F238E27FC236}">
                    <a16:creationId xmlns:a16="http://schemas.microsoft.com/office/drawing/2014/main" id="{C92FFE5D-59DC-4614-9605-F9D524670EAB}"/>
                  </a:ext>
                </a:extLst>
              </p:cNvPr>
              <p:cNvPicPr>
                <a:picLocks noChangeAspect="1"/>
              </p:cNvPicPr>
              <p:nvPr/>
            </p:nvPicPr>
            <p:blipFill>
              <a:blip r:embed="rId6"/>
              <a:srcRect l="12" r="12"/>
              <a:stretch/>
            </p:blipFill>
            <p:spPr>
              <a:xfrm>
                <a:off x="4431579" y="2828858"/>
                <a:ext cx="632980" cy="655585"/>
              </a:xfrm>
              <a:prstGeom prst="rect">
                <a:avLst/>
              </a:prstGeom>
            </p:spPr>
          </p:pic>
          <p:pic>
            <p:nvPicPr>
              <p:cNvPr id="39" name="Picture 38">
                <a:extLst>
                  <a:ext uri="{FF2B5EF4-FFF2-40B4-BE49-F238E27FC236}">
                    <a16:creationId xmlns:a16="http://schemas.microsoft.com/office/drawing/2014/main" id="{116A620F-A3AF-4FF9-A642-6B30C3C26D33}"/>
                  </a:ext>
                </a:extLst>
              </p:cNvPr>
              <p:cNvPicPr>
                <a:picLocks noChangeAspect="1"/>
              </p:cNvPicPr>
              <p:nvPr/>
            </p:nvPicPr>
            <p:blipFill>
              <a:blip r:embed="rId7"/>
              <a:stretch>
                <a:fillRect/>
              </a:stretch>
            </p:blipFill>
            <p:spPr>
              <a:xfrm>
                <a:off x="5081654" y="2830798"/>
                <a:ext cx="632980" cy="632980"/>
              </a:xfrm>
              <a:prstGeom prst="rect">
                <a:avLst/>
              </a:prstGeom>
            </p:spPr>
          </p:pic>
        </p:grpSp>
        <p:grpSp>
          <p:nvGrpSpPr>
            <p:cNvPr id="21" name="Group 20">
              <a:extLst>
                <a:ext uri="{FF2B5EF4-FFF2-40B4-BE49-F238E27FC236}">
                  <a16:creationId xmlns:a16="http://schemas.microsoft.com/office/drawing/2014/main" id="{B0E760A2-4893-4510-BFBD-134A7D8024AA}"/>
                </a:ext>
              </a:extLst>
            </p:cNvPr>
            <p:cNvGrpSpPr/>
            <p:nvPr/>
          </p:nvGrpSpPr>
          <p:grpSpPr>
            <a:xfrm>
              <a:off x="1114054" y="3774142"/>
              <a:ext cx="2595661" cy="1332159"/>
              <a:chOff x="822707" y="2152284"/>
              <a:chExt cx="2595661" cy="1332159"/>
            </a:xfrm>
          </p:grpSpPr>
          <p:pic>
            <p:nvPicPr>
              <p:cNvPr id="29" name="Picture 28">
                <a:extLst>
                  <a:ext uri="{FF2B5EF4-FFF2-40B4-BE49-F238E27FC236}">
                    <a16:creationId xmlns:a16="http://schemas.microsoft.com/office/drawing/2014/main" id="{4038B07B-9B06-477C-96A0-63FE95F0906F}"/>
                  </a:ext>
                </a:extLst>
              </p:cNvPr>
              <p:cNvPicPr>
                <a:picLocks noChangeAspect="1"/>
              </p:cNvPicPr>
              <p:nvPr/>
            </p:nvPicPr>
            <p:blipFill>
              <a:blip r:embed="rId8"/>
              <a:srcRect l="1724" r="1724"/>
              <a:stretch/>
            </p:blipFill>
            <p:spPr>
              <a:xfrm>
                <a:off x="822707" y="2152284"/>
                <a:ext cx="632980" cy="655585"/>
              </a:xfrm>
              <a:prstGeom prst="rect">
                <a:avLst/>
              </a:prstGeom>
            </p:spPr>
          </p:pic>
          <p:pic>
            <p:nvPicPr>
              <p:cNvPr id="30" name="Picture 29">
                <a:extLst>
                  <a:ext uri="{FF2B5EF4-FFF2-40B4-BE49-F238E27FC236}">
                    <a16:creationId xmlns:a16="http://schemas.microsoft.com/office/drawing/2014/main" id="{787C7F69-302A-4AC8-87A0-A0EDE3CC3C1F}"/>
                  </a:ext>
                </a:extLst>
              </p:cNvPr>
              <p:cNvPicPr>
                <a:picLocks noChangeAspect="1"/>
              </p:cNvPicPr>
              <p:nvPr/>
            </p:nvPicPr>
            <p:blipFill>
              <a:blip r:embed="rId9"/>
              <a:srcRect l="1724" r="1724"/>
              <a:stretch/>
            </p:blipFill>
            <p:spPr>
              <a:xfrm>
                <a:off x="1473759" y="2154225"/>
                <a:ext cx="632980" cy="655585"/>
              </a:xfrm>
              <a:prstGeom prst="rect">
                <a:avLst/>
              </a:prstGeom>
            </p:spPr>
          </p:pic>
          <p:pic>
            <p:nvPicPr>
              <p:cNvPr id="31" name="Picture 30">
                <a:extLst>
                  <a:ext uri="{FF2B5EF4-FFF2-40B4-BE49-F238E27FC236}">
                    <a16:creationId xmlns:a16="http://schemas.microsoft.com/office/drawing/2014/main" id="{0A01D37F-97DB-43C4-B670-A3A6E3909D42}"/>
                  </a:ext>
                </a:extLst>
              </p:cNvPr>
              <p:cNvPicPr>
                <a:picLocks noChangeAspect="1"/>
              </p:cNvPicPr>
              <p:nvPr/>
            </p:nvPicPr>
            <p:blipFill>
              <a:blip r:embed="rId10"/>
              <a:srcRect l="1724" r="1724"/>
              <a:stretch/>
            </p:blipFill>
            <p:spPr>
              <a:xfrm>
                <a:off x="2124811" y="2154224"/>
                <a:ext cx="632980" cy="655585"/>
              </a:xfrm>
              <a:prstGeom prst="rect">
                <a:avLst/>
              </a:prstGeom>
            </p:spPr>
          </p:pic>
          <p:pic>
            <p:nvPicPr>
              <p:cNvPr id="32" name="Picture 31">
                <a:extLst>
                  <a:ext uri="{FF2B5EF4-FFF2-40B4-BE49-F238E27FC236}">
                    <a16:creationId xmlns:a16="http://schemas.microsoft.com/office/drawing/2014/main" id="{59034344-F729-41B8-860B-E80E4F1A7E40}"/>
                  </a:ext>
                </a:extLst>
              </p:cNvPr>
              <p:cNvPicPr>
                <a:picLocks noChangeAspect="1"/>
              </p:cNvPicPr>
              <p:nvPr/>
            </p:nvPicPr>
            <p:blipFill>
              <a:blip r:embed="rId11"/>
              <a:srcRect l="1724" r="1724"/>
              <a:stretch/>
            </p:blipFill>
            <p:spPr>
              <a:xfrm>
                <a:off x="2785388" y="2154223"/>
                <a:ext cx="632980" cy="655585"/>
              </a:xfrm>
              <a:prstGeom prst="rect">
                <a:avLst/>
              </a:prstGeom>
            </p:spPr>
          </p:pic>
          <p:pic>
            <p:nvPicPr>
              <p:cNvPr id="33" name="Picture 32">
                <a:extLst>
                  <a:ext uri="{FF2B5EF4-FFF2-40B4-BE49-F238E27FC236}">
                    <a16:creationId xmlns:a16="http://schemas.microsoft.com/office/drawing/2014/main" id="{A645D90A-B60D-4F99-BE47-7DEE007AA666}"/>
                  </a:ext>
                </a:extLst>
              </p:cNvPr>
              <p:cNvPicPr>
                <a:picLocks noChangeAspect="1"/>
              </p:cNvPicPr>
              <p:nvPr/>
            </p:nvPicPr>
            <p:blipFill>
              <a:blip r:embed="rId12"/>
              <a:srcRect l="1724" r="1724"/>
              <a:stretch/>
            </p:blipFill>
            <p:spPr>
              <a:xfrm>
                <a:off x="822707" y="2828858"/>
                <a:ext cx="632980" cy="655585"/>
              </a:xfrm>
              <a:prstGeom prst="rect">
                <a:avLst/>
              </a:prstGeom>
            </p:spPr>
          </p:pic>
          <p:pic>
            <p:nvPicPr>
              <p:cNvPr id="34" name="Picture 33">
                <a:extLst>
                  <a:ext uri="{FF2B5EF4-FFF2-40B4-BE49-F238E27FC236}">
                    <a16:creationId xmlns:a16="http://schemas.microsoft.com/office/drawing/2014/main" id="{D898B6B0-6308-4328-ACDC-96E1C833CA94}"/>
                  </a:ext>
                </a:extLst>
              </p:cNvPr>
              <p:cNvPicPr>
                <a:picLocks noChangeAspect="1"/>
              </p:cNvPicPr>
              <p:nvPr/>
            </p:nvPicPr>
            <p:blipFill>
              <a:blip r:embed="rId13"/>
              <a:srcRect l="1724" r="1724"/>
              <a:stretch/>
            </p:blipFill>
            <p:spPr>
              <a:xfrm>
                <a:off x="1473759" y="2828858"/>
                <a:ext cx="632980" cy="655585"/>
              </a:xfrm>
              <a:prstGeom prst="rect">
                <a:avLst/>
              </a:prstGeom>
            </p:spPr>
          </p:pic>
          <p:pic>
            <p:nvPicPr>
              <p:cNvPr id="35" name="Picture 34">
                <a:extLst>
                  <a:ext uri="{FF2B5EF4-FFF2-40B4-BE49-F238E27FC236}">
                    <a16:creationId xmlns:a16="http://schemas.microsoft.com/office/drawing/2014/main" id="{7C001C37-A83E-41BC-8477-EECD5DDECBE1}"/>
                  </a:ext>
                </a:extLst>
              </p:cNvPr>
              <p:cNvPicPr>
                <a:picLocks noChangeAspect="1"/>
              </p:cNvPicPr>
              <p:nvPr/>
            </p:nvPicPr>
            <p:blipFill>
              <a:blip r:embed="rId14"/>
              <a:srcRect l="1724" r="1724"/>
              <a:stretch/>
            </p:blipFill>
            <p:spPr>
              <a:xfrm>
                <a:off x="2135766" y="2828858"/>
                <a:ext cx="632980" cy="655585"/>
              </a:xfrm>
              <a:prstGeom prst="rect">
                <a:avLst/>
              </a:prstGeom>
            </p:spPr>
          </p:pic>
        </p:grpSp>
        <p:pic>
          <p:nvPicPr>
            <p:cNvPr id="22" name="Graphic 21" descr="Home with solid fill">
              <a:extLst>
                <a:ext uri="{FF2B5EF4-FFF2-40B4-BE49-F238E27FC236}">
                  <a16:creationId xmlns:a16="http://schemas.microsoft.com/office/drawing/2014/main" id="{487F3F88-50BA-4814-8863-10E7D93B371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81075" y="2281020"/>
              <a:ext cx="914400" cy="914400"/>
            </a:xfrm>
            <a:prstGeom prst="rect">
              <a:avLst/>
            </a:prstGeom>
          </p:spPr>
        </p:pic>
        <p:cxnSp>
          <p:nvCxnSpPr>
            <p:cNvPr id="23" name="Connector: Elbow 22">
              <a:extLst>
                <a:ext uri="{FF2B5EF4-FFF2-40B4-BE49-F238E27FC236}">
                  <a16:creationId xmlns:a16="http://schemas.microsoft.com/office/drawing/2014/main" id="{C1182522-E0BB-49DF-8A42-7AF80310F74A}"/>
                </a:ext>
              </a:extLst>
            </p:cNvPr>
            <p:cNvCxnSpPr>
              <a:cxnSpLocks/>
              <a:stCxn id="22" idx="3"/>
              <a:endCxn id="24" idx="0"/>
            </p:cNvCxnSpPr>
            <p:nvPr/>
          </p:nvCxnSpPr>
          <p:spPr>
            <a:xfrm>
              <a:off x="1895475" y="2738220"/>
              <a:ext cx="378582" cy="690779"/>
            </a:xfrm>
            <a:prstGeom prst="bentConnector2">
              <a:avLst/>
            </a:prstGeom>
          </p:spPr>
          <p:style>
            <a:lnRef idx="1">
              <a:schemeClr val="accent5"/>
            </a:lnRef>
            <a:fillRef idx="0">
              <a:schemeClr val="accent5"/>
            </a:fillRef>
            <a:effectRef idx="0">
              <a:schemeClr val="accent5"/>
            </a:effectRef>
            <a:fontRef idx="minor">
              <a:schemeClr val="tx1"/>
            </a:fontRef>
          </p:style>
        </p:cxnSp>
        <p:sp>
          <p:nvSpPr>
            <p:cNvPr id="24" name="TextBox 23">
              <a:extLst>
                <a:ext uri="{FF2B5EF4-FFF2-40B4-BE49-F238E27FC236}">
                  <a16:creationId xmlns:a16="http://schemas.microsoft.com/office/drawing/2014/main" id="{E6650B49-A28F-4D68-A3A5-07AC098206DC}"/>
                </a:ext>
              </a:extLst>
            </p:cNvPr>
            <p:cNvSpPr txBox="1"/>
            <p:nvPr/>
          </p:nvSpPr>
          <p:spPr>
            <a:xfrm>
              <a:off x="981075" y="3428999"/>
              <a:ext cx="2585964" cy="276999"/>
            </a:xfrm>
            <a:prstGeom prst="rect">
              <a:avLst/>
            </a:prstGeom>
            <a:noFill/>
          </p:spPr>
          <p:txBody>
            <a:bodyPr wrap="none" rtlCol="0">
              <a:spAutoFit/>
            </a:bodyPr>
            <a:lstStyle/>
            <a:p>
              <a:r>
                <a:rPr lang="en-US" sz="1200" b="1" dirty="0">
                  <a:solidFill>
                    <a:schemeClr val="accent2"/>
                  </a:solidFill>
                  <a:latin typeface="Montserrat" panose="00000500000000000000" pitchFamily="2" charset="0"/>
                </a:rPr>
                <a:t>INTEGRATED</a:t>
              </a:r>
              <a:r>
                <a:rPr lang="en-US" sz="1200" b="1" dirty="0">
                  <a:latin typeface="Montserrat" panose="00000500000000000000" pitchFamily="2" charset="0"/>
                </a:rPr>
                <a:t> PART OF GOALS</a:t>
              </a:r>
            </a:p>
          </p:txBody>
        </p:sp>
        <p:sp>
          <p:nvSpPr>
            <p:cNvPr id="25" name="TextBox 24">
              <a:extLst>
                <a:ext uri="{FF2B5EF4-FFF2-40B4-BE49-F238E27FC236}">
                  <a16:creationId xmlns:a16="http://schemas.microsoft.com/office/drawing/2014/main" id="{1697E5E4-F883-4FFA-A55B-3B7D278E2A2B}"/>
                </a:ext>
              </a:extLst>
            </p:cNvPr>
            <p:cNvSpPr txBox="1"/>
            <p:nvPr/>
          </p:nvSpPr>
          <p:spPr>
            <a:xfrm>
              <a:off x="5257793" y="3428998"/>
              <a:ext cx="2959465" cy="276999"/>
            </a:xfrm>
            <a:prstGeom prst="rect">
              <a:avLst/>
            </a:prstGeom>
            <a:noFill/>
          </p:spPr>
          <p:txBody>
            <a:bodyPr wrap="none" rtlCol="0">
              <a:spAutoFit/>
            </a:bodyPr>
            <a:lstStyle/>
            <a:p>
              <a:r>
                <a:rPr lang="en-US" sz="1200" b="1" dirty="0">
                  <a:solidFill>
                    <a:schemeClr val="accent2"/>
                  </a:solidFill>
                  <a:latin typeface="Montserrat" panose="00000500000000000000" pitchFamily="2" charset="0"/>
                </a:rPr>
                <a:t>DIRECT</a:t>
              </a:r>
              <a:r>
                <a:rPr lang="en-US" sz="1200" b="1" dirty="0">
                  <a:latin typeface="Montserrat" panose="00000500000000000000" pitchFamily="2" charset="0"/>
                </a:rPr>
                <a:t> CONTRIBUTION TO GOALS</a:t>
              </a:r>
            </a:p>
          </p:txBody>
        </p:sp>
        <p:sp>
          <p:nvSpPr>
            <p:cNvPr id="26" name="TextBox 25">
              <a:extLst>
                <a:ext uri="{FF2B5EF4-FFF2-40B4-BE49-F238E27FC236}">
                  <a16:creationId xmlns:a16="http://schemas.microsoft.com/office/drawing/2014/main" id="{AD3F1B1D-765B-49CF-8A3D-B5AD0E4A8A02}"/>
                </a:ext>
              </a:extLst>
            </p:cNvPr>
            <p:cNvSpPr txBox="1"/>
            <p:nvPr/>
          </p:nvSpPr>
          <p:spPr>
            <a:xfrm>
              <a:off x="8987915" y="3428998"/>
              <a:ext cx="3134191" cy="276999"/>
            </a:xfrm>
            <a:prstGeom prst="rect">
              <a:avLst/>
            </a:prstGeom>
            <a:noFill/>
          </p:spPr>
          <p:txBody>
            <a:bodyPr wrap="none" rtlCol="0">
              <a:spAutoFit/>
            </a:bodyPr>
            <a:lstStyle/>
            <a:p>
              <a:r>
                <a:rPr lang="en-US" sz="1200" b="1" dirty="0">
                  <a:solidFill>
                    <a:schemeClr val="accent2"/>
                  </a:solidFill>
                  <a:latin typeface="Montserrat" panose="00000500000000000000" pitchFamily="2" charset="0"/>
                </a:rPr>
                <a:t>INDIRECT</a:t>
              </a:r>
              <a:r>
                <a:rPr lang="en-US" sz="1200" b="1" dirty="0">
                  <a:latin typeface="Montserrat" panose="00000500000000000000" pitchFamily="2" charset="0"/>
                </a:rPr>
                <a:t> CONTRIBUTION TO GOALS</a:t>
              </a:r>
            </a:p>
          </p:txBody>
        </p:sp>
        <p:cxnSp>
          <p:nvCxnSpPr>
            <p:cNvPr id="27" name="Connector: Elbow 26">
              <a:extLst>
                <a:ext uri="{FF2B5EF4-FFF2-40B4-BE49-F238E27FC236}">
                  <a16:creationId xmlns:a16="http://schemas.microsoft.com/office/drawing/2014/main" id="{A4F2C567-A938-46D6-9B95-46F8D6E73C00}"/>
                </a:ext>
              </a:extLst>
            </p:cNvPr>
            <p:cNvCxnSpPr>
              <a:cxnSpLocks/>
              <a:stCxn id="22" idx="3"/>
              <a:endCxn id="25" idx="0"/>
            </p:cNvCxnSpPr>
            <p:nvPr/>
          </p:nvCxnSpPr>
          <p:spPr>
            <a:xfrm>
              <a:off x="1895475" y="2738220"/>
              <a:ext cx="4842051" cy="690778"/>
            </a:xfrm>
            <a:prstGeom prst="bentConnector2">
              <a:avLst/>
            </a:prstGeom>
          </p:spPr>
          <p:style>
            <a:lnRef idx="2">
              <a:schemeClr val="accent5"/>
            </a:lnRef>
            <a:fillRef idx="0">
              <a:schemeClr val="accent5"/>
            </a:fillRef>
            <a:effectRef idx="1">
              <a:schemeClr val="accent5"/>
            </a:effectRef>
            <a:fontRef idx="minor">
              <a:schemeClr val="tx1"/>
            </a:fontRef>
          </p:style>
        </p:cxnSp>
        <p:cxnSp>
          <p:nvCxnSpPr>
            <p:cNvPr id="28" name="Connector: Elbow 27">
              <a:extLst>
                <a:ext uri="{FF2B5EF4-FFF2-40B4-BE49-F238E27FC236}">
                  <a16:creationId xmlns:a16="http://schemas.microsoft.com/office/drawing/2014/main" id="{CE70086D-12CE-41BF-AB48-364BE92098A3}"/>
                </a:ext>
              </a:extLst>
            </p:cNvPr>
            <p:cNvCxnSpPr>
              <a:cxnSpLocks/>
              <a:endCxn id="26" idx="0"/>
            </p:cNvCxnSpPr>
            <p:nvPr/>
          </p:nvCxnSpPr>
          <p:spPr>
            <a:xfrm>
              <a:off x="1895475" y="2738220"/>
              <a:ext cx="8659536" cy="690778"/>
            </a:xfrm>
            <a:prstGeom prst="bentConnector2">
              <a:avLst/>
            </a:prstGeom>
          </p:spPr>
          <p:style>
            <a:lnRef idx="2">
              <a:schemeClr val="accent5"/>
            </a:lnRef>
            <a:fillRef idx="0">
              <a:schemeClr val="accent5"/>
            </a:fillRef>
            <a:effectRef idx="1">
              <a:schemeClr val="accent5"/>
            </a:effectRef>
            <a:fontRef idx="minor">
              <a:schemeClr val="tx1"/>
            </a:fontRef>
          </p:style>
        </p:cxnSp>
      </p:grpSp>
    </p:spTree>
    <p:extLst>
      <p:ext uri="{BB962C8B-B14F-4D97-AF65-F5344CB8AC3E}">
        <p14:creationId xmlns:p14="http://schemas.microsoft.com/office/powerpoint/2010/main" val="40369911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LREADY-CHECKED" val="TRUE"/>
</p:tagLst>
</file>

<file path=ppt/tags/tag10.xml><?xml version="1.0" encoding="utf-8"?>
<p:tagLst xmlns:a="http://schemas.openxmlformats.org/drawingml/2006/main" xmlns:r="http://schemas.openxmlformats.org/officeDocument/2006/relationships" xmlns:p="http://schemas.openxmlformats.org/presentationml/2006/main">
  <p:tag name="ALREADY-CHECKED" val="TRUE"/>
</p:tagLst>
</file>

<file path=ppt/tags/tag11.xml><?xml version="1.0" encoding="utf-8"?>
<p:tagLst xmlns:a="http://schemas.openxmlformats.org/drawingml/2006/main" xmlns:r="http://schemas.openxmlformats.org/officeDocument/2006/relationships" xmlns:p="http://schemas.openxmlformats.org/presentationml/2006/main">
  <p:tag name="ALREADY-CHECKED" val="TRUE"/>
</p:tagLst>
</file>

<file path=ppt/tags/tag12.xml><?xml version="1.0" encoding="utf-8"?>
<p:tagLst xmlns:a="http://schemas.openxmlformats.org/drawingml/2006/main" xmlns:r="http://schemas.openxmlformats.org/officeDocument/2006/relationships" xmlns:p="http://schemas.openxmlformats.org/presentationml/2006/main">
  <p:tag name="ALREADY-CHECKED" val="TRUE"/>
</p:tagLst>
</file>

<file path=ppt/tags/tag13.xml><?xml version="1.0" encoding="utf-8"?>
<p:tagLst xmlns:a="http://schemas.openxmlformats.org/drawingml/2006/main" xmlns:r="http://schemas.openxmlformats.org/officeDocument/2006/relationships" xmlns:p="http://schemas.openxmlformats.org/presentationml/2006/main">
  <p:tag name="ALREADY-CHECKED" val="TRUE"/>
</p:tagLst>
</file>

<file path=ppt/tags/tag14.xml><?xml version="1.0" encoding="utf-8"?>
<p:tagLst xmlns:a="http://schemas.openxmlformats.org/drawingml/2006/main" xmlns:r="http://schemas.openxmlformats.org/officeDocument/2006/relationships" xmlns:p="http://schemas.openxmlformats.org/presentationml/2006/main">
  <p:tag name="ALREADY-CHECKED" val="TRUE"/>
</p:tagLst>
</file>

<file path=ppt/tags/tag15.xml><?xml version="1.0" encoding="utf-8"?>
<p:tagLst xmlns:a="http://schemas.openxmlformats.org/drawingml/2006/main" xmlns:r="http://schemas.openxmlformats.org/officeDocument/2006/relationships" xmlns:p="http://schemas.openxmlformats.org/presentationml/2006/main">
  <p:tag name="ALREADY-CHECKED" val="TRUE"/>
</p:tagLst>
</file>

<file path=ppt/tags/tag16.xml><?xml version="1.0" encoding="utf-8"?>
<p:tagLst xmlns:a="http://schemas.openxmlformats.org/drawingml/2006/main" xmlns:r="http://schemas.openxmlformats.org/officeDocument/2006/relationships" xmlns:p="http://schemas.openxmlformats.org/presentationml/2006/main">
  <p:tag name="ALREADY-CHECKED" val="TRUE"/>
</p:tagLst>
</file>

<file path=ppt/tags/tag17.xml><?xml version="1.0" encoding="utf-8"?>
<p:tagLst xmlns:a="http://schemas.openxmlformats.org/drawingml/2006/main" xmlns:r="http://schemas.openxmlformats.org/officeDocument/2006/relationships" xmlns:p="http://schemas.openxmlformats.org/presentationml/2006/main">
  <p:tag name="ALREADY-CHECKED" val="TRUE"/>
</p:tagLst>
</file>

<file path=ppt/tags/tag18.xml><?xml version="1.0" encoding="utf-8"?>
<p:tagLst xmlns:a="http://schemas.openxmlformats.org/drawingml/2006/main" xmlns:r="http://schemas.openxmlformats.org/officeDocument/2006/relationships" xmlns:p="http://schemas.openxmlformats.org/presentationml/2006/main">
  <p:tag name="ALREADY-CHECKED" val="TRUE"/>
</p:tagLst>
</file>

<file path=ppt/tags/tag19.xml><?xml version="1.0" encoding="utf-8"?>
<p:tagLst xmlns:a="http://schemas.openxmlformats.org/drawingml/2006/main" xmlns:r="http://schemas.openxmlformats.org/officeDocument/2006/relationships" xmlns:p="http://schemas.openxmlformats.org/presentationml/2006/main">
  <p:tag name="ALREADY-CHECKED" val="TRUE"/>
</p:tagLst>
</file>

<file path=ppt/tags/tag2.xml><?xml version="1.0" encoding="utf-8"?>
<p:tagLst xmlns:a="http://schemas.openxmlformats.org/drawingml/2006/main" xmlns:r="http://schemas.openxmlformats.org/officeDocument/2006/relationships" xmlns:p="http://schemas.openxmlformats.org/presentationml/2006/main">
  <p:tag name="ALREADY-CHECKED" val="TRUE"/>
</p:tagLst>
</file>

<file path=ppt/tags/tag20.xml><?xml version="1.0" encoding="utf-8"?>
<p:tagLst xmlns:a="http://schemas.openxmlformats.org/drawingml/2006/main" xmlns:r="http://schemas.openxmlformats.org/officeDocument/2006/relationships" xmlns:p="http://schemas.openxmlformats.org/presentationml/2006/main">
  <p:tag name="ALREADY-CHECKED" val="TRUE"/>
</p:tagLst>
</file>

<file path=ppt/tags/tag21.xml><?xml version="1.0" encoding="utf-8"?>
<p:tagLst xmlns:a="http://schemas.openxmlformats.org/drawingml/2006/main" xmlns:r="http://schemas.openxmlformats.org/officeDocument/2006/relationships" xmlns:p="http://schemas.openxmlformats.org/presentationml/2006/main">
  <p:tag name="ALREADY-CHECKED" val="TRUE"/>
</p:tagLst>
</file>

<file path=ppt/tags/tag22.xml><?xml version="1.0" encoding="utf-8"?>
<p:tagLst xmlns:a="http://schemas.openxmlformats.org/drawingml/2006/main" xmlns:r="http://schemas.openxmlformats.org/officeDocument/2006/relationships" xmlns:p="http://schemas.openxmlformats.org/presentationml/2006/main">
  <p:tag name="ALREADY-CHECKED" val="TRUE"/>
</p:tagLst>
</file>

<file path=ppt/tags/tag23.xml><?xml version="1.0" encoding="utf-8"?>
<p:tagLst xmlns:a="http://schemas.openxmlformats.org/drawingml/2006/main" xmlns:r="http://schemas.openxmlformats.org/officeDocument/2006/relationships" xmlns:p="http://schemas.openxmlformats.org/presentationml/2006/main">
  <p:tag name="ALREADY-CHECKED" val="TRUE"/>
</p:tagLst>
</file>

<file path=ppt/tags/tag24.xml><?xml version="1.0" encoding="utf-8"?>
<p:tagLst xmlns:a="http://schemas.openxmlformats.org/drawingml/2006/main" xmlns:r="http://schemas.openxmlformats.org/officeDocument/2006/relationships" xmlns:p="http://schemas.openxmlformats.org/presentationml/2006/main">
  <p:tag name="ALREADY-CHECKED" val="TRUE"/>
</p:tagLst>
</file>

<file path=ppt/tags/tag25.xml><?xml version="1.0" encoding="utf-8"?>
<p:tagLst xmlns:a="http://schemas.openxmlformats.org/drawingml/2006/main" xmlns:r="http://schemas.openxmlformats.org/officeDocument/2006/relationships" xmlns:p="http://schemas.openxmlformats.org/presentationml/2006/main">
  <p:tag name="ALREADY-CHECKED" val="TRUE"/>
</p:tagLst>
</file>

<file path=ppt/tags/tag26.xml><?xml version="1.0" encoding="utf-8"?>
<p:tagLst xmlns:a="http://schemas.openxmlformats.org/drawingml/2006/main" xmlns:r="http://schemas.openxmlformats.org/officeDocument/2006/relationships" xmlns:p="http://schemas.openxmlformats.org/presentationml/2006/main">
  <p:tag name="ALREADY-CHECKED" val="TRUE"/>
</p:tagLst>
</file>

<file path=ppt/tags/tag3.xml><?xml version="1.0" encoding="utf-8"?>
<p:tagLst xmlns:a="http://schemas.openxmlformats.org/drawingml/2006/main" xmlns:r="http://schemas.openxmlformats.org/officeDocument/2006/relationships" xmlns:p="http://schemas.openxmlformats.org/presentationml/2006/main">
  <p:tag name="ALREADY-CHECKED" val="TRUE"/>
</p:tagLst>
</file>

<file path=ppt/tags/tag4.xml><?xml version="1.0" encoding="utf-8"?>
<p:tagLst xmlns:a="http://schemas.openxmlformats.org/drawingml/2006/main" xmlns:r="http://schemas.openxmlformats.org/officeDocument/2006/relationships" xmlns:p="http://schemas.openxmlformats.org/presentationml/2006/main">
  <p:tag name="ALREADY-CHECKED" val="TRUE"/>
</p:tagLst>
</file>

<file path=ppt/tags/tag5.xml><?xml version="1.0" encoding="utf-8"?>
<p:tagLst xmlns:a="http://schemas.openxmlformats.org/drawingml/2006/main" xmlns:r="http://schemas.openxmlformats.org/officeDocument/2006/relationships" xmlns:p="http://schemas.openxmlformats.org/presentationml/2006/main">
  <p:tag name="ALREADY-CHECKED" val="TRUE"/>
</p:tagLst>
</file>

<file path=ppt/tags/tag6.xml><?xml version="1.0" encoding="utf-8"?>
<p:tagLst xmlns:a="http://schemas.openxmlformats.org/drawingml/2006/main" xmlns:r="http://schemas.openxmlformats.org/officeDocument/2006/relationships" xmlns:p="http://schemas.openxmlformats.org/presentationml/2006/main">
  <p:tag name="ALREADY-CHECKED" val="TRUE"/>
</p:tagLst>
</file>

<file path=ppt/tags/tag7.xml><?xml version="1.0" encoding="utf-8"?>
<p:tagLst xmlns:a="http://schemas.openxmlformats.org/drawingml/2006/main" xmlns:r="http://schemas.openxmlformats.org/officeDocument/2006/relationships" xmlns:p="http://schemas.openxmlformats.org/presentationml/2006/main">
  <p:tag name="ALREADY-CHECKED" val="TRUE"/>
</p:tagLst>
</file>

<file path=ppt/tags/tag8.xml><?xml version="1.0" encoding="utf-8"?>
<p:tagLst xmlns:a="http://schemas.openxmlformats.org/drawingml/2006/main" xmlns:r="http://schemas.openxmlformats.org/officeDocument/2006/relationships" xmlns:p="http://schemas.openxmlformats.org/presentationml/2006/main">
  <p:tag name="ALREADY-CHECKED" val="TRUE"/>
</p:tagLst>
</file>

<file path=ppt/tags/tag9.xml><?xml version="1.0" encoding="utf-8"?>
<p:tagLst xmlns:a="http://schemas.openxmlformats.org/drawingml/2006/main" xmlns:r="http://schemas.openxmlformats.org/officeDocument/2006/relationships" xmlns:p="http://schemas.openxmlformats.org/presentationml/2006/main">
  <p:tag name="ALREADY-CHECKED" val="TRUE"/>
</p:tagLst>
</file>

<file path=ppt/theme/theme1.xml><?xml version="1.0" encoding="utf-8"?>
<a:theme xmlns:a="http://schemas.openxmlformats.org/drawingml/2006/main" name="Office Theme">
  <a:themeElements>
    <a:clrScheme name="MIK">
      <a:dk1>
        <a:sysClr val="windowText" lastClr="000000"/>
      </a:dk1>
      <a:lt1>
        <a:sysClr val="window" lastClr="FFFFFF"/>
      </a:lt1>
      <a:dk2>
        <a:srgbClr val="44546A"/>
      </a:dk2>
      <a:lt2>
        <a:srgbClr val="E7E6E6"/>
      </a:lt2>
      <a:accent1>
        <a:srgbClr val="073584"/>
      </a:accent1>
      <a:accent2>
        <a:srgbClr val="FDC90F"/>
      </a:accent2>
      <a:accent3>
        <a:srgbClr val="57AD2D"/>
      </a:accent3>
      <a:accent4>
        <a:srgbClr val="3D3D3D"/>
      </a:accent4>
      <a:accent5>
        <a:srgbClr val="A7A7A7"/>
      </a:accent5>
      <a:accent6>
        <a:srgbClr val="7030A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21899</TotalTime>
  <Words>1250</Words>
  <Application>Microsoft Office PowerPoint</Application>
  <PresentationFormat>Widescreen</PresentationFormat>
  <Paragraphs>124</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Montserrat</vt:lpstr>
      <vt:lpstr>Montserrat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Tulga TuKei</dc:creator>
  <cp:lastModifiedBy>Batkhishig Khurelbaatar</cp:lastModifiedBy>
  <cp:revision>1759</cp:revision>
  <dcterms:created xsi:type="dcterms:W3CDTF">2019-06-03T13:48:42Z</dcterms:created>
  <dcterms:modified xsi:type="dcterms:W3CDTF">2024-09-13T08:54:41Z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d574f0c-fb50-4f44-8e18-345feed35dd8_Enabled">
    <vt:lpwstr>true</vt:lpwstr>
  </property>
  <property fmtid="{D5CDD505-2E9C-101B-9397-08002B2CF9AE}" pid="3" name="MSIP_Label_9d574f0c-fb50-4f44-8e18-345feed35dd8_SetDate">
    <vt:lpwstr>2022-04-27T09:08:12Z</vt:lpwstr>
  </property>
  <property fmtid="{D5CDD505-2E9C-101B-9397-08002B2CF9AE}" pid="4" name="MSIP_Label_9d574f0c-fb50-4f44-8e18-345feed35dd8_Method">
    <vt:lpwstr>Privileged</vt:lpwstr>
  </property>
  <property fmtid="{D5CDD505-2E9C-101B-9397-08002B2CF9AE}" pid="5" name="MSIP_Label_9d574f0c-fb50-4f44-8e18-345feed35dd8_Name">
    <vt:lpwstr>Confidential</vt:lpwstr>
  </property>
  <property fmtid="{D5CDD505-2E9C-101B-9397-08002B2CF9AE}" pid="6" name="MSIP_Label_9d574f0c-fb50-4f44-8e18-345feed35dd8_SiteId">
    <vt:lpwstr>71531e04-410a-4da2-a30a-995511667e59</vt:lpwstr>
  </property>
  <property fmtid="{D5CDD505-2E9C-101B-9397-08002B2CF9AE}" pid="7" name="MSIP_Label_9d574f0c-fb50-4f44-8e18-345feed35dd8_ActionId">
    <vt:lpwstr>c4b5e4a2-72d1-4376-9760-99b771a45a0b</vt:lpwstr>
  </property>
  <property fmtid="{D5CDD505-2E9C-101B-9397-08002B2CF9AE}" pid="8" name="MSIP_Label_9d574f0c-fb50-4f44-8e18-345feed35dd8_ContentBits">
    <vt:lpwstr>2</vt:lpwstr>
  </property>
  <property fmtid="{D5CDD505-2E9C-101B-9397-08002B2CF9AE}" pid="9" name="ClassificationContentMarkingFooterLocations">
    <vt:lpwstr>Office Theme:5</vt:lpwstr>
  </property>
  <property fmtid="{D5CDD505-2E9C-101B-9397-08002B2CF9AE}" pid="10" name="ClassificationContentMarkingFooterText">
    <vt:lpwstr>★★★ АЛБАНЫ НУУЦ</vt:lpwstr>
  </property>
</Properties>
</file>